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Roboto"/>
      <p:regular r:id="rId33"/>
      <p:bold r:id="rId34"/>
      <p:italic r:id="rId35"/>
      <p:boldItalic r:id="rId36"/>
    </p:embeddedFont>
    <p:embeddedFont>
      <p:font typeface="Fira Sans Extra Condensed Medium"/>
      <p:regular r:id="rId37"/>
      <p:bold r:id="rId38"/>
      <p:italic r:id="rId39"/>
      <p:boldItalic r:id="rId40"/>
    </p:embeddedFont>
    <p:embeddedFont>
      <p:font typeface="Roboto Condensed"/>
      <p:regular r:id="rId41"/>
      <p:bold r:id="rId42"/>
      <p:italic r:id="rId43"/>
      <p:boldItalic r:id="rId44"/>
    </p:embeddedFont>
    <p:embeddedFont>
      <p:font typeface="Roboto Condensed Medium"/>
      <p:regular r:id="rId45"/>
      <p:bold r:id="rId46"/>
      <p:italic r:id="rId47"/>
      <p:boldItalic r:id="rId48"/>
    </p:embeddedFont>
    <p:embeddedFont>
      <p:font typeface="Squada One"/>
      <p:regular r:id="rId49"/>
    </p:embeddedFont>
    <p:embeddedFont>
      <p:font typeface="Roboto Condensed Light"/>
      <p:regular r:id="rId50"/>
      <p:bold r:id="rId51"/>
      <p:italic r:id="rId52"/>
      <p:boldItalic r:id="rId53"/>
    </p:embeddedFont>
    <p:embeddedFont>
      <p:font typeface="Syne Mono"/>
      <p:regular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boldItalic.fntdata"/><Relationship Id="rId42" Type="http://schemas.openxmlformats.org/officeDocument/2006/relationships/font" Target="fonts/RobotoCondensed-bold.fntdata"/><Relationship Id="rId41" Type="http://schemas.openxmlformats.org/officeDocument/2006/relationships/font" Target="fonts/RobotoCondensed-regular.fntdata"/><Relationship Id="rId44" Type="http://schemas.openxmlformats.org/officeDocument/2006/relationships/font" Target="fonts/RobotoCondensed-boldItalic.fntdata"/><Relationship Id="rId43" Type="http://schemas.openxmlformats.org/officeDocument/2006/relationships/font" Target="fonts/RobotoCondensed-italic.fntdata"/><Relationship Id="rId46" Type="http://schemas.openxmlformats.org/officeDocument/2006/relationships/font" Target="fonts/RobotoCondensedMedium-bold.fntdata"/><Relationship Id="rId45" Type="http://schemas.openxmlformats.org/officeDocument/2006/relationships/font" Target="fonts/RobotoCondensed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CondensedMedium-boldItalic.fntdata"/><Relationship Id="rId47" Type="http://schemas.openxmlformats.org/officeDocument/2006/relationships/font" Target="fonts/RobotoCondensedMedium-italic.fntdata"/><Relationship Id="rId49" Type="http://schemas.openxmlformats.org/officeDocument/2006/relationships/font" Target="fonts/SquadaOne-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font" Target="fonts/Roboto-regular.fntdata"/><Relationship Id="rId32" Type="http://schemas.openxmlformats.org/officeDocument/2006/relationships/slide" Target="slides/slide28.xml"/><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FiraSansExtraCondensedMedium-regular.fntdata"/><Relationship Id="rId36" Type="http://schemas.openxmlformats.org/officeDocument/2006/relationships/font" Target="fonts/Roboto-boldItalic.fntdata"/><Relationship Id="rId39" Type="http://schemas.openxmlformats.org/officeDocument/2006/relationships/font" Target="fonts/FiraSansExtraCondensedMedium-italic.fntdata"/><Relationship Id="rId38" Type="http://schemas.openxmlformats.org/officeDocument/2006/relationships/font" Target="fonts/FiraSansExtraCondensedMedium-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CondensedLight-bold.fntdata"/><Relationship Id="rId50" Type="http://schemas.openxmlformats.org/officeDocument/2006/relationships/font" Target="fonts/RobotoCondensedLight-regular.fntdata"/><Relationship Id="rId53" Type="http://schemas.openxmlformats.org/officeDocument/2006/relationships/font" Target="fonts/RobotoCondensedLight-boldItalic.fntdata"/><Relationship Id="rId52" Type="http://schemas.openxmlformats.org/officeDocument/2006/relationships/font" Target="fonts/RobotoCondensedLight-italic.fntdata"/><Relationship Id="rId11" Type="http://schemas.openxmlformats.org/officeDocument/2006/relationships/slide" Target="slides/slide7.xml"/><Relationship Id="rId10" Type="http://schemas.openxmlformats.org/officeDocument/2006/relationships/slide" Target="slides/slide6.xml"/><Relationship Id="rId54" Type="http://schemas.openxmlformats.org/officeDocument/2006/relationships/font" Target="fonts/SyneMono-regular.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2203.05192.pdf"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2203.05192.pdf"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291da86bf30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g291da86bf30_1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291da86bf30_1_1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6" name="Google Shape;686;g291da86bf30_1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291da86bf30_1_7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3" name="Google Shape;693;g291da86bf30_1_7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91da86bf30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g291da86bf30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91da86bf30_1_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91da86bf30_1_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91da86bf3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91da86bf3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a39e48574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a39e48574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291da86bf3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291da86bf3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291da86bf30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291da86bf30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91da86bf30_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91da86bf30_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Comparative Analysis &amp; Case Studies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 Comparative Analysis:</a:t>
            </a:r>
            <a:endParaRPr/>
          </a:p>
          <a:p>
            <a:pPr indent="-298450" lvl="0" marL="457200" rtl="0" algn="l">
              <a:spcBef>
                <a:spcPts val="0"/>
              </a:spcBef>
              <a:spcAft>
                <a:spcPts val="0"/>
              </a:spcAft>
              <a:buSzPts val="1100"/>
              <a:buChar char="●"/>
            </a:pPr>
            <a:r>
              <a:rPr lang="en"/>
              <a:t>Scope and Emphasis:</a:t>
            </a:r>
            <a:endParaRPr/>
          </a:p>
          <a:p>
            <a:pPr indent="-298450" lvl="1" marL="914400" rtl="0" algn="l">
              <a:spcBef>
                <a:spcPts val="0"/>
              </a:spcBef>
              <a:spcAft>
                <a:spcPts val="0"/>
              </a:spcAft>
              <a:buSzPts val="1100"/>
              <a:buChar char="●"/>
            </a:pPr>
            <a:r>
              <a:rPr lang="en"/>
              <a:t>The first paper from </a:t>
            </a:r>
            <a:r>
              <a:rPr lang="en" u="sng"/>
              <a:t>EURASIP </a:t>
            </a:r>
            <a:r>
              <a:rPr lang="en"/>
              <a:t>focuses primarily on applications within the Internet of Vehicles, while the second paper takes a more comprehensive look at challenges and future directions.</a:t>
            </a:r>
            <a:endParaRPr/>
          </a:p>
          <a:p>
            <a:pPr indent="-298450" lvl="1" marL="914400" rtl="0" algn="l">
              <a:spcBef>
                <a:spcPts val="0"/>
              </a:spcBef>
              <a:spcAft>
                <a:spcPts val="0"/>
              </a:spcAft>
              <a:buSzPts val="1100"/>
              <a:buChar char="●"/>
            </a:pPr>
            <a:r>
              <a:rPr lang="en"/>
              <a:t>The paper discussing firmware updates highlights the nuances of software enhancements in autonomous vehicles, an area less emphasized in the systematic literature review.</a:t>
            </a:r>
            <a:endParaRPr/>
          </a:p>
          <a:p>
            <a:pPr indent="-298450" lvl="1" marL="914400" rtl="0" algn="l">
              <a:spcBef>
                <a:spcPts val="0"/>
              </a:spcBef>
              <a:spcAft>
                <a:spcPts val="0"/>
              </a:spcAft>
              <a:buSzPts val="1100"/>
              <a:buChar char="●"/>
            </a:pPr>
            <a:r>
              <a:rPr lang="en"/>
              <a:t>The Federated Learning Framework study offers an intersection of machine learning and blockchain in IoV, which the paper on cyber-physical systems also touches upon but with broader implications.</a:t>
            </a:r>
            <a:endParaRPr/>
          </a:p>
          <a:p>
            <a:pPr indent="-298450" lvl="0" marL="457200" rtl="0" algn="l">
              <a:spcBef>
                <a:spcPts val="0"/>
              </a:spcBef>
              <a:spcAft>
                <a:spcPts val="0"/>
              </a:spcAft>
              <a:buSzPts val="1100"/>
              <a:buChar char="●"/>
            </a:pPr>
            <a:r>
              <a:rPr lang="en"/>
              <a:t>Methodologies Used:</a:t>
            </a:r>
            <a:endParaRPr/>
          </a:p>
          <a:p>
            <a:pPr indent="-298450" lvl="1" marL="914400" rtl="0" algn="l">
              <a:spcBef>
                <a:spcPts val="0"/>
              </a:spcBef>
              <a:spcAft>
                <a:spcPts val="0"/>
              </a:spcAft>
              <a:buSzPts val="1100"/>
              <a:buChar char="●"/>
            </a:pPr>
            <a:r>
              <a:rPr lang="en"/>
              <a:t>Most papers utilize a literature review methodology, but they diverge in their approach to categorizing and prioritizing findings.</a:t>
            </a:r>
            <a:endParaRPr/>
          </a:p>
          <a:p>
            <a:pPr indent="-298450" lvl="1" marL="914400" rtl="0" algn="l">
              <a:spcBef>
                <a:spcPts val="0"/>
              </a:spcBef>
              <a:spcAft>
                <a:spcPts val="0"/>
              </a:spcAft>
              <a:buSzPts val="1100"/>
              <a:buChar char="●"/>
            </a:pPr>
            <a:r>
              <a:rPr lang="en"/>
              <a:t>The firmware update scheme paper likely involves a mix of literature review and practical experimentation or simulation to validate the proposed scheme.</a:t>
            </a:r>
            <a:endParaRPr/>
          </a:p>
          <a:p>
            <a:pPr indent="-298450" lvl="0" marL="457200" rtl="0" algn="l">
              <a:spcBef>
                <a:spcPts val="0"/>
              </a:spcBef>
              <a:spcAft>
                <a:spcPts val="0"/>
              </a:spcAft>
              <a:buSzPts val="1100"/>
              <a:buChar char="●"/>
            </a:pPr>
            <a:r>
              <a:rPr lang="en"/>
              <a:t>Key Findings:</a:t>
            </a:r>
            <a:endParaRPr/>
          </a:p>
          <a:p>
            <a:pPr indent="-298450" lvl="1" marL="914400" rtl="0" algn="l">
              <a:spcBef>
                <a:spcPts val="0"/>
              </a:spcBef>
              <a:spcAft>
                <a:spcPts val="0"/>
              </a:spcAft>
              <a:buSzPts val="1100"/>
              <a:buChar char="●"/>
            </a:pPr>
            <a:r>
              <a:rPr lang="en"/>
              <a:t>The majority agree on the transformative potential of blockchain in IoV.</a:t>
            </a:r>
            <a:endParaRPr/>
          </a:p>
          <a:p>
            <a:pPr indent="-298450" lvl="1" marL="914400" rtl="0" algn="l">
              <a:spcBef>
                <a:spcPts val="0"/>
              </a:spcBef>
              <a:spcAft>
                <a:spcPts val="0"/>
              </a:spcAft>
              <a:buSzPts val="1100"/>
              <a:buChar char="●"/>
            </a:pPr>
            <a:r>
              <a:rPr lang="en"/>
              <a:t>While the firmware update paper might stress the importance of a blockchain in ensuring tamper-proof software enhancements, the Federated Learning paper emphasizes data security during machine learning processes.</a:t>
            </a:r>
            <a:endParaRPr/>
          </a:p>
          <a:p>
            <a:pPr indent="-298450" lvl="1" marL="914400" rtl="0" algn="l">
              <a:spcBef>
                <a:spcPts val="0"/>
              </a:spcBef>
              <a:spcAft>
                <a:spcPts val="0"/>
              </a:spcAft>
              <a:buSzPts val="1100"/>
              <a:buChar char="●"/>
            </a:pPr>
            <a:r>
              <a:rPr lang="en"/>
              <a:t>Regulatory and standardization challenges are a recurring theme, especially in the comprehensive review.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 Case Studies:</a:t>
            </a:r>
            <a:endParaRPr/>
          </a:p>
          <a:p>
            <a:pPr indent="-298450" lvl="0" marL="457200" rtl="0" algn="l">
              <a:spcBef>
                <a:spcPts val="0"/>
              </a:spcBef>
              <a:spcAft>
                <a:spcPts val="0"/>
              </a:spcAft>
              <a:buSzPts val="1100"/>
              <a:buChar char="●"/>
            </a:pPr>
            <a:r>
              <a:rPr lang="en"/>
              <a:t>Case Study 1: Firmware Updates in Autonomous Vehicles</a:t>
            </a:r>
            <a:endParaRPr/>
          </a:p>
          <a:p>
            <a:pPr indent="-298450" lvl="1" marL="914400" rtl="0" algn="l">
              <a:spcBef>
                <a:spcPts val="0"/>
              </a:spcBef>
              <a:spcAft>
                <a:spcPts val="0"/>
              </a:spcAft>
              <a:buSzPts val="1100"/>
              <a:buChar char="●"/>
            </a:pPr>
            <a:r>
              <a:rPr lang="en"/>
              <a:t>Background: As vehicles become more autonomous, ensuring the integrity of firmware updates becomes crucial.</a:t>
            </a:r>
            <a:endParaRPr/>
          </a:p>
          <a:p>
            <a:pPr indent="-298450" lvl="1" marL="914400" rtl="0" algn="l">
              <a:spcBef>
                <a:spcPts val="0"/>
              </a:spcBef>
              <a:spcAft>
                <a:spcPts val="0"/>
              </a:spcAft>
              <a:buSzPts val="1100"/>
              <a:buChar char="●"/>
            </a:pPr>
            <a:r>
              <a:rPr lang="en"/>
              <a:t>Approach: The study proposed a blockchain-based scheme tailored specifically for this purpose.</a:t>
            </a:r>
            <a:endParaRPr/>
          </a:p>
          <a:p>
            <a:pPr indent="-298450" lvl="1" marL="914400" rtl="0" algn="l">
              <a:spcBef>
                <a:spcPts val="0"/>
              </a:spcBef>
              <a:spcAft>
                <a:spcPts val="0"/>
              </a:spcAft>
              <a:buSzPts val="1100"/>
              <a:buChar char="●"/>
            </a:pPr>
            <a:r>
              <a:rPr lang="en"/>
              <a:t>Findings: Blockchain can offer a verifiable, transparent, and secure method for updating vehicle software, mitigating risks of malicious tampering.</a:t>
            </a:r>
            <a:endParaRPr/>
          </a:p>
          <a:p>
            <a:pPr indent="-298450" lvl="0" marL="457200" rtl="0" algn="l">
              <a:spcBef>
                <a:spcPts val="0"/>
              </a:spcBef>
              <a:spcAft>
                <a:spcPts val="0"/>
              </a:spcAft>
              <a:buSzPts val="1100"/>
              <a:buChar char="●"/>
            </a:pPr>
            <a:r>
              <a:rPr lang="en"/>
              <a:t>Case Study 2: Federated Learning in IoV</a:t>
            </a:r>
            <a:endParaRPr/>
          </a:p>
          <a:p>
            <a:pPr indent="-298450" lvl="1" marL="914400" rtl="0" algn="l">
              <a:spcBef>
                <a:spcPts val="0"/>
              </a:spcBef>
              <a:spcAft>
                <a:spcPts val="0"/>
              </a:spcAft>
              <a:buSzPts val="1100"/>
              <a:buChar char="●"/>
            </a:pPr>
            <a:r>
              <a:rPr lang="en"/>
              <a:t>Background: Federated Learning allows for decentralized machine learning, enhancing data privacy and efficiency.</a:t>
            </a:r>
            <a:endParaRPr/>
          </a:p>
          <a:p>
            <a:pPr indent="-298450" lvl="1" marL="914400" rtl="0" algn="l">
              <a:spcBef>
                <a:spcPts val="0"/>
              </a:spcBef>
              <a:spcAft>
                <a:spcPts val="0"/>
              </a:spcAft>
              <a:buSzPts val="1100"/>
              <a:buChar char="●"/>
            </a:pPr>
            <a:r>
              <a:rPr lang="en"/>
              <a:t>Approach: The study analyzed how blockchain can secure this decentralized learning process in the realm of vehicles.</a:t>
            </a:r>
            <a:endParaRPr/>
          </a:p>
          <a:p>
            <a:pPr indent="-298450" lvl="1" marL="914400" rtl="0" algn="l">
              <a:spcBef>
                <a:spcPts val="0"/>
              </a:spcBef>
              <a:spcAft>
                <a:spcPts val="0"/>
              </a:spcAft>
              <a:buSzPts val="1100"/>
              <a:buChar char="●"/>
            </a:pPr>
            <a:r>
              <a:rPr lang="en"/>
              <a:t>Findings: Integrating blockchain with federated learning can ensure data integrity, validate models, and establish trust among participants.</a:t>
            </a:r>
            <a:endParaRPr/>
          </a:p>
          <a:p>
            <a:pPr indent="-298450" lvl="0" marL="457200" rtl="0" algn="l">
              <a:spcBef>
                <a:spcPts val="0"/>
              </a:spcBef>
              <a:spcAft>
                <a:spcPts val="0"/>
              </a:spcAft>
              <a:buSzPts val="1100"/>
              <a:buChar char="●"/>
            </a:pPr>
            <a:r>
              <a:rPr lang="en"/>
              <a:t>Case Study 3: Blockchain in Cyber-Physical Systems</a:t>
            </a:r>
            <a:endParaRPr/>
          </a:p>
          <a:p>
            <a:pPr indent="-298450" lvl="1" marL="914400" rtl="0" algn="l">
              <a:spcBef>
                <a:spcPts val="0"/>
              </a:spcBef>
              <a:spcAft>
                <a:spcPts val="0"/>
              </a:spcAft>
              <a:buSzPts val="1100"/>
              <a:buChar char="●"/>
            </a:pPr>
            <a:r>
              <a:rPr lang="en"/>
              <a:t>Background: Cyber-physical systems encompass both hardware and software components. Their operation hinges on trust and data integrity.</a:t>
            </a:r>
            <a:endParaRPr/>
          </a:p>
          <a:p>
            <a:pPr indent="-298450" lvl="1" marL="914400" rtl="0" algn="l">
              <a:spcBef>
                <a:spcPts val="0"/>
              </a:spcBef>
              <a:spcAft>
                <a:spcPts val="0"/>
              </a:spcAft>
              <a:buSzPts val="1100"/>
              <a:buChar char="●"/>
            </a:pPr>
            <a:r>
              <a:rPr lang="en"/>
              <a:t>Approach: The paper reviewed blockchain's role in ensuring the secure and smooth operation of such systems.</a:t>
            </a:r>
            <a:endParaRPr/>
          </a:p>
          <a:p>
            <a:pPr indent="-298450" lvl="1" marL="914400" rtl="0" algn="l">
              <a:spcBef>
                <a:spcPts val="0"/>
              </a:spcBef>
              <a:spcAft>
                <a:spcPts val="0"/>
              </a:spcAft>
              <a:buSzPts val="1100"/>
              <a:buChar char="●"/>
            </a:pPr>
            <a:r>
              <a:rPr lang="en"/>
              <a:t>Findings: Blockchain can significantly enhance the security posture of these systems by ensuring data traceability, integrity, and resistance against tampering.</a:t>
            </a:r>
            <a:endParaRPr/>
          </a:p>
          <a:p>
            <a:pPr indent="-298450" lvl="0" marL="457200" rtl="0" algn="l">
              <a:spcBef>
                <a:spcPts val="0"/>
              </a:spcBef>
              <a:spcAft>
                <a:spcPts val="0"/>
              </a:spcAft>
              <a:buSzPts val="1100"/>
              <a:buChar char="●"/>
            </a:pPr>
            <a:r>
              <a:rPr lang="en"/>
              <a:t>Case Study 4: Applications of Blockchain in IoV</a:t>
            </a:r>
            <a:endParaRPr/>
          </a:p>
          <a:p>
            <a:pPr indent="-298450" lvl="1" marL="914400" rtl="0" algn="l">
              <a:spcBef>
                <a:spcPts val="0"/>
              </a:spcBef>
              <a:spcAft>
                <a:spcPts val="0"/>
              </a:spcAft>
              <a:buSzPts val="1100"/>
              <a:buChar char="●"/>
            </a:pPr>
            <a:r>
              <a:rPr lang="en"/>
              <a:t>Background: With the Internet of Vehicles expanding, novel applications emerge that can benefit from blockchain.</a:t>
            </a:r>
            <a:endParaRPr/>
          </a:p>
          <a:p>
            <a:pPr indent="-298450" lvl="1" marL="914400" rtl="0" algn="l">
              <a:spcBef>
                <a:spcPts val="0"/>
              </a:spcBef>
              <a:spcAft>
                <a:spcPts val="0"/>
              </a:spcAft>
              <a:buSzPts val="1100"/>
              <a:buChar char="●"/>
            </a:pPr>
            <a:r>
              <a:rPr lang="en"/>
              <a:t>Approach: This paper from the EURASIP journal delineated several key applications.</a:t>
            </a:r>
            <a:endParaRPr/>
          </a:p>
          <a:p>
            <a:pPr indent="-298450" lvl="1" marL="914400" rtl="0" algn="l">
              <a:spcBef>
                <a:spcPts val="0"/>
              </a:spcBef>
              <a:spcAft>
                <a:spcPts val="0"/>
              </a:spcAft>
              <a:buSzPts val="1100"/>
              <a:buChar char="●"/>
            </a:pPr>
            <a:r>
              <a:rPr lang="en"/>
              <a:t>Findings: From streamlining supply chains to ensuring secure vehicle-to-vehicle communication, blockchain stands as a pivotal technology in modern vehicular ecosystems</a:t>
            </a:r>
            <a:r>
              <a:rPr lang="en"/>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9f7b1142c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9f7b1142c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291da86bf30_7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291da86bf30_7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https://arxiv.org/pdf/2203.05192.pdf</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Diving into a comparative analysis and some riveting case studies on blockchain in the realm of the Internet of Vehicles (IoV).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Internet of Vehicles (IoV) is a system where vehicles connect and communicate with each other and their surroundings using technology. It enhances safety, optimizes traffic, and provides advanced features for users.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our comparative study: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Two main papers surfaced; one focusing on IoV's applications and the other on its challenges and future.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There's a fascinating piece on firmware in autonomous vehicles, underscoring the intricate aspects of software updates.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Another work intertwines machine learning and blockchain in IoV, hinting at broad applications in cyber-physical systems.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Most authors favor a literature review. However, the methodology varies, particularly in categorizing findings.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common consensus? Blockchain's transformative role in IoV, whether for tamper-proof software updates or ensuring data security in machine learning.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Onto our case studies:</a:t>
            </a:r>
            <a:endParaRPr>
              <a:solidFill>
                <a:schemeClr val="dk1"/>
              </a:solidFill>
            </a:endParaRPr>
          </a:p>
          <a:p>
            <a:pPr indent="-228600" lvl="0" marL="457200" rtl="0" algn="l">
              <a:spcBef>
                <a:spcPts val="0"/>
              </a:spcBef>
              <a:spcAft>
                <a:spcPts val="0"/>
              </a:spcAft>
              <a:buClr>
                <a:schemeClr val="dk1"/>
              </a:buClr>
              <a:buSzPts val="1100"/>
              <a:buNone/>
            </a:pPr>
            <a:r>
              <a:rPr lang="en">
                <a:solidFill>
                  <a:schemeClr val="dk1"/>
                </a:solidFill>
              </a:rPr>
              <a:t>Firmware in Autonomous Vehicles: As cars get smarter, firmware's integrity is paramount. Here, blockchain emerges as a savior, ensuring updates are transparent, secure, and untampered.</a:t>
            </a:r>
            <a:endParaRPr>
              <a:solidFill>
                <a:schemeClr val="dk1"/>
              </a:solidFill>
            </a:endParaRPr>
          </a:p>
          <a:p>
            <a:pPr indent="-228600" lvl="0" marL="457200" rtl="0" algn="l">
              <a:spcBef>
                <a:spcPts val="0"/>
              </a:spcBef>
              <a:spcAft>
                <a:spcPts val="0"/>
              </a:spcAft>
              <a:buClr>
                <a:schemeClr val="dk1"/>
              </a:buClr>
              <a:buSzPts val="1100"/>
              <a:buNone/>
            </a:pPr>
            <a:r>
              <a:rPr lang="en">
                <a:solidFill>
                  <a:schemeClr val="dk1"/>
                </a:solidFill>
              </a:rPr>
              <a:t>Federated Learning in IoV: Decentralizing machine learning can bolster data privacy. And guess what? Blockchain can further secure this decentralized process.</a:t>
            </a:r>
            <a:endParaRPr>
              <a:solidFill>
                <a:schemeClr val="dk1"/>
              </a:solidFill>
            </a:endParaRPr>
          </a:p>
          <a:p>
            <a:pPr indent="-228600" lvl="0" marL="457200" rtl="0" algn="l">
              <a:spcBef>
                <a:spcPts val="0"/>
              </a:spcBef>
              <a:spcAft>
                <a:spcPts val="0"/>
              </a:spcAft>
              <a:buClr>
                <a:schemeClr val="dk1"/>
              </a:buClr>
              <a:buSzPts val="1100"/>
              <a:buNone/>
            </a:pPr>
            <a:r>
              <a:rPr lang="en">
                <a:solidFill>
                  <a:schemeClr val="dk1"/>
                </a:solidFill>
              </a:rPr>
              <a:t>Blockchain in Cyber-Physical Systems: Trust is essential when hardware meets software. Blockchain's role? Elevate security, ensuring data traceability and tamper resistance.</a:t>
            </a:r>
            <a:endParaRPr>
              <a:solidFill>
                <a:schemeClr val="dk1"/>
              </a:solidFill>
            </a:endParaRPr>
          </a:p>
          <a:p>
            <a:pPr indent="-228600" lvl="0" marL="457200" rtl="0" algn="l">
              <a:spcBef>
                <a:spcPts val="0"/>
              </a:spcBef>
              <a:spcAft>
                <a:spcPts val="0"/>
              </a:spcAft>
              <a:buClr>
                <a:schemeClr val="dk1"/>
              </a:buClr>
              <a:buSzPts val="1100"/>
              <a:buNone/>
            </a:pPr>
            <a:r>
              <a:rPr lang="en">
                <a:solidFill>
                  <a:schemeClr val="dk1"/>
                </a:solidFill>
              </a:rPr>
              <a:t>Blockchain Applications in IoV: The IoV universe is vast. A study from EURASIP highlighted how blockchain is revolutionizing areas from supply chains to vehicle communications.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delve into the key challenges faced by various stakeholders in the automotive sector:</a:t>
            </a:r>
            <a:endParaRPr/>
          </a:p>
          <a:p>
            <a:pPr indent="-228600" lvl="0" marL="457200" rtl="0" algn="l">
              <a:spcBef>
                <a:spcPts val="0"/>
              </a:spcBef>
              <a:spcAft>
                <a:spcPts val="0"/>
              </a:spcAft>
              <a:buSzPts val="1100"/>
              <a:buNone/>
            </a:pPr>
            <a:r>
              <a:rPr lang="en"/>
              <a:t>Car Owners &amp; Buyers of Pre-owned Cars:</a:t>
            </a:r>
            <a:endParaRPr/>
          </a:p>
          <a:p>
            <a:pPr indent="-298450" lvl="1" marL="914400" rtl="0" algn="l">
              <a:spcBef>
                <a:spcPts val="0"/>
              </a:spcBef>
              <a:spcAft>
                <a:spcPts val="0"/>
              </a:spcAft>
              <a:buSzPts val="1100"/>
              <a:buChar char="●"/>
            </a:pPr>
            <a:r>
              <a:rPr lang="en"/>
              <a:t>Transparency issues around car history</a:t>
            </a:r>
            <a:endParaRPr/>
          </a:p>
          <a:p>
            <a:pPr indent="-298450" lvl="1" marL="914400" rtl="0" algn="l">
              <a:spcBef>
                <a:spcPts val="0"/>
              </a:spcBef>
              <a:spcAft>
                <a:spcPts val="0"/>
              </a:spcAft>
              <a:buSzPts val="1100"/>
              <a:buChar char="●"/>
            </a:pPr>
            <a:r>
              <a:rPr lang="en"/>
              <a:t>Unpredictable maintenance costs</a:t>
            </a:r>
            <a:endParaRPr/>
          </a:p>
          <a:p>
            <a:pPr indent="-298450" lvl="1" marL="914400" rtl="0" algn="l">
              <a:spcBef>
                <a:spcPts val="0"/>
              </a:spcBef>
              <a:spcAft>
                <a:spcPts val="0"/>
              </a:spcAft>
              <a:buSzPts val="1100"/>
              <a:buChar char="●"/>
            </a:pPr>
            <a:r>
              <a:rPr lang="en"/>
              <a:t>Informed buying options are scarce.</a:t>
            </a:r>
            <a:endParaRPr/>
          </a:p>
          <a:p>
            <a:pPr indent="-228600" lvl="0" marL="457200" rtl="0" algn="l">
              <a:spcBef>
                <a:spcPts val="0"/>
              </a:spcBef>
              <a:spcAft>
                <a:spcPts val="0"/>
              </a:spcAft>
              <a:buSzPts val="1100"/>
              <a:buNone/>
            </a:pPr>
            <a:r>
              <a:rPr lang="en"/>
              <a:t>Fleet Management &amp; Sharing Companies: </a:t>
            </a:r>
            <a:endParaRPr/>
          </a:p>
          <a:p>
            <a:pPr indent="-228600" lvl="0" marL="457200" rtl="0" algn="l">
              <a:spcBef>
                <a:spcPts val="0"/>
              </a:spcBef>
              <a:spcAft>
                <a:spcPts val="0"/>
              </a:spcAft>
              <a:buSzPts val="1100"/>
              <a:buNone/>
            </a:pPr>
            <a:r>
              <a:rPr lang="en" sz="1200">
                <a:solidFill>
                  <a:srgbClr val="D1D5DB"/>
                </a:solidFill>
                <a:highlight>
                  <a:srgbClr val="444654"/>
                </a:highlight>
                <a:latin typeface="Roboto"/>
                <a:ea typeface="Roboto"/>
                <a:cs typeface="Roboto"/>
                <a:sym typeface="Roboto"/>
              </a:rPr>
              <a:t>Fleet management is the coordination and supervision of a company's vehicles to improve efficiency and reduce costs.</a:t>
            </a:r>
            <a:endParaRPr/>
          </a:p>
          <a:p>
            <a:pPr indent="-298450" lvl="1" marL="914400" rtl="0" algn="l">
              <a:spcBef>
                <a:spcPts val="0"/>
              </a:spcBef>
              <a:spcAft>
                <a:spcPts val="0"/>
              </a:spcAft>
              <a:buSzPts val="1100"/>
              <a:buChar char="●"/>
            </a:pPr>
            <a:r>
              <a:rPr lang="en"/>
              <a:t>Concerns about transparency of car histories</a:t>
            </a:r>
            <a:endParaRPr/>
          </a:p>
          <a:p>
            <a:pPr indent="-298450" lvl="1" marL="914400" rtl="0" algn="l">
              <a:spcBef>
                <a:spcPts val="0"/>
              </a:spcBef>
              <a:spcAft>
                <a:spcPts val="0"/>
              </a:spcAft>
              <a:buSzPts val="1100"/>
              <a:buChar char="●"/>
            </a:pPr>
            <a:r>
              <a:rPr lang="en"/>
              <a:t>Worries about the outcome of maintenance and repair tasks</a:t>
            </a:r>
            <a:endParaRPr/>
          </a:p>
          <a:p>
            <a:pPr indent="-298450" lvl="1" marL="914400" rtl="0" algn="l">
              <a:spcBef>
                <a:spcPts val="0"/>
              </a:spcBef>
              <a:spcAft>
                <a:spcPts val="0"/>
              </a:spcAft>
              <a:buSzPts val="1100"/>
              <a:buChar char="●"/>
            </a:pPr>
            <a:r>
              <a:rPr lang="en"/>
              <a:t>High costs in the sharing economy.</a:t>
            </a:r>
            <a:endParaRPr/>
          </a:p>
          <a:p>
            <a:pPr indent="-228600" lvl="0" marL="457200" rtl="0" algn="l">
              <a:spcBef>
                <a:spcPts val="0"/>
              </a:spcBef>
              <a:spcAft>
                <a:spcPts val="0"/>
              </a:spcAft>
              <a:buSzPts val="1100"/>
              <a:buNone/>
            </a:pPr>
            <a:r>
              <a:rPr lang="en"/>
              <a:t>Ride-sharing Passengers:</a:t>
            </a:r>
            <a:endParaRPr/>
          </a:p>
          <a:p>
            <a:pPr indent="-298450" lvl="1" marL="914400" rtl="0" algn="l">
              <a:spcBef>
                <a:spcPts val="0"/>
              </a:spcBef>
              <a:spcAft>
                <a:spcPts val="0"/>
              </a:spcAft>
              <a:buSzPts val="1100"/>
              <a:buChar char="●"/>
            </a:pPr>
            <a:r>
              <a:rPr lang="en"/>
              <a:t>A desire for more affordable rides</a:t>
            </a:r>
            <a:endParaRPr/>
          </a:p>
          <a:p>
            <a:pPr indent="-298450" lvl="1" marL="914400" rtl="0" algn="l">
              <a:spcBef>
                <a:spcPts val="0"/>
              </a:spcBef>
              <a:spcAft>
                <a:spcPts val="0"/>
              </a:spcAft>
              <a:buSzPts val="1100"/>
              <a:buChar char="●"/>
            </a:pPr>
            <a:r>
              <a:rPr lang="en"/>
              <a:t>Trust issues with autonomous and IoT-connected vehicles</a:t>
            </a:r>
            <a:endParaRPr/>
          </a:p>
          <a:p>
            <a:pPr indent="-298450" lvl="1" marL="914400" rtl="0" algn="l">
              <a:spcBef>
                <a:spcPts val="0"/>
              </a:spcBef>
              <a:spcAft>
                <a:spcPts val="0"/>
              </a:spcAft>
              <a:buSzPts val="1100"/>
              <a:buChar char="●"/>
            </a:pPr>
            <a:r>
              <a:rPr lang="en"/>
              <a:t>The absence of a common platform for mobility services.</a:t>
            </a:r>
            <a:endParaRPr/>
          </a:p>
          <a:p>
            <a:pPr indent="-228600" lvl="0" marL="457200" rtl="0" algn="l">
              <a:spcBef>
                <a:spcPts val="0"/>
              </a:spcBef>
              <a:spcAft>
                <a:spcPts val="0"/>
              </a:spcAft>
              <a:buSzPts val="1100"/>
              <a:buNone/>
            </a:pPr>
            <a:r>
              <a:rPr lang="en"/>
              <a:t>Car Entrepreneurs:</a:t>
            </a:r>
            <a:endParaRPr/>
          </a:p>
          <a:p>
            <a:pPr indent="-298450" lvl="1" marL="914400" rtl="0" algn="l">
              <a:spcBef>
                <a:spcPts val="0"/>
              </a:spcBef>
              <a:spcAft>
                <a:spcPts val="0"/>
              </a:spcAft>
              <a:buSzPts val="1100"/>
              <a:buChar char="●"/>
            </a:pPr>
            <a:r>
              <a:rPr lang="en"/>
              <a:t>High rates for car leasing</a:t>
            </a:r>
            <a:endParaRPr/>
          </a:p>
          <a:p>
            <a:pPr indent="-298450" lvl="1" marL="914400" rtl="0" algn="l">
              <a:spcBef>
                <a:spcPts val="0"/>
              </a:spcBef>
              <a:spcAft>
                <a:spcPts val="0"/>
              </a:spcAft>
              <a:buSzPts val="1100"/>
              <a:buChar char="●"/>
            </a:pPr>
            <a:r>
              <a:rPr lang="en"/>
              <a:t>Challenges in forging strong partnerships</a:t>
            </a:r>
            <a:endParaRPr/>
          </a:p>
          <a:p>
            <a:pPr indent="-298450" lvl="1" marL="914400" rtl="0" algn="l">
              <a:spcBef>
                <a:spcPts val="0"/>
              </a:spcBef>
              <a:spcAft>
                <a:spcPts val="0"/>
              </a:spcAft>
              <a:buSzPts val="1100"/>
              <a:buChar char="●"/>
            </a:pPr>
            <a:r>
              <a:rPr lang="en"/>
              <a:t>Concerns about trust in new automotive technologies.</a:t>
            </a:r>
            <a:endParaRPr/>
          </a:p>
          <a:p>
            <a:pPr indent="-228600" lvl="0" marL="457200" rtl="0" algn="l">
              <a:spcBef>
                <a:spcPts val="0"/>
              </a:spcBef>
              <a:spcAft>
                <a:spcPts val="0"/>
              </a:spcAft>
              <a:buSzPts val="1100"/>
              <a:buNone/>
            </a:pPr>
            <a:r>
              <a:rPr lang="en"/>
              <a:t>Car Dealers &amp; Retailers:</a:t>
            </a:r>
            <a:endParaRPr/>
          </a:p>
          <a:p>
            <a:pPr indent="-298450" lvl="1" marL="914400" rtl="0" algn="l">
              <a:spcBef>
                <a:spcPts val="0"/>
              </a:spcBef>
              <a:spcAft>
                <a:spcPts val="0"/>
              </a:spcAft>
              <a:buSzPts val="1100"/>
              <a:buChar char="●"/>
            </a:pPr>
            <a:r>
              <a:rPr lang="en"/>
              <a:t>A need for updated ownership and repair records</a:t>
            </a:r>
            <a:endParaRPr/>
          </a:p>
          <a:p>
            <a:pPr indent="-298450" lvl="1" marL="914400" rtl="0" algn="l">
              <a:spcBef>
                <a:spcPts val="0"/>
              </a:spcBef>
              <a:spcAft>
                <a:spcPts val="0"/>
              </a:spcAft>
              <a:buSzPts val="1100"/>
              <a:buChar char="●"/>
            </a:pPr>
            <a:r>
              <a:rPr lang="en"/>
              <a:t>Lingering trust issues with autonomous and IoT-connected vehicles.</a:t>
            </a:r>
            <a:endParaRPr/>
          </a:p>
          <a:p>
            <a:pPr indent="-228600" lvl="0" marL="457200" rtl="0" algn="l">
              <a:spcBef>
                <a:spcPts val="0"/>
              </a:spcBef>
              <a:spcAft>
                <a:spcPts val="0"/>
              </a:spcAft>
              <a:buSzPts val="1100"/>
              <a:buNone/>
            </a:pPr>
            <a:r>
              <a:rPr lang="en"/>
              <a:t>OEMs/Car Manufacturers &amp; Suppliers:</a:t>
            </a:r>
            <a:endParaRPr/>
          </a:p>
          <a:p>
            <a:pPr indent="0" lvl="0" marL="457200" rtl="0" algn="l">
              <a:spcBef>
                <a:spcPts val="0"/>
              </a:spcBef>
              <a:spcAft>
                <a:spcPts val="0"/>
              </a:spcAft>
              <a:buNone/>
            </a:pPr>
            <a:r>
              <a:rPr lang="en" sz="1200">
                <a:solidFill>
                  <a:srgbClr val="D1D5DB"/>
                </a:solidFill>
                <a:highlight>
                  <a:srgbClr val="444654"/>
                </a:highlight>
                <a:latin typeface="Roboto"/>
                <a:ea typeface="Roboto"/>
                <a:cs typeface="Roboto"/>
                <a:sym typeface="Roboto"/>
              </a:rPr>
              <a:t>OEMs, or "Original Equipment Manufacturers," are companies that produce parts and equipment that may be marketed by another company.</a:t>
            </a:r>
            <a:endParaRPr/>
          </a:p>
          <a:p>
            <a:pPr indent="-298450" lvl="1" marL="914400" rtl="0" algn="l">
              <a:spcBef>
                <a:spcPts val="0"/>
              </a:spcBef>
              <a:spcAft>
                <a:spcPts val="0"/>
              </a:spcAft>
              <a:buSzPts val="1100"/>
              <a:buChar char="●"/>
            </a:pPr>
            <a:r>
              <a:rPr lang="en"/>
              <a:t>Warranty claim costs</a:t>
            </a:r>
            <a:endParaRPr/>
          </a:p>
          <a:p>
            <a:pPr indent="-298450" lvl="1" marL="914400" rtl="0" algn="l">
              <a:spcBef>
                <a:spcPts val="0"/>
              </a:spcBef>
              <a:spcAft>
                <a:spcPts val="0"/>
              </a:spcAft>
              <a:buSzPts val="1100"/>
              <a:buChar char="●"/>
            </a:pPr>
            <a:r>
              <a:rPr lang="en"/>
              <a:t>Pressures from recommended maintenance prices</a:t>
            </a:r>
            <a:endParaRPr/>
          </a:p>
          <a:p>
            <a:pPr indent="-298450" lvl="1" marL="914400" rtl="0" algn="l">
              <a:spcBef>
                <a:spcPts val="0"/>
              </a:spcBef>
              <a:spcAft>
                <a:spcPts val="0"/>
              </a:spcAft>
              <a:buSzPts val="1100"/>
              <a:buChar char="●"/>
            </a:pPr>
            <a:r>
              <a:rPr lang="en"/>
              <a:t>Cybersecurity risks in newer car technologies.</a:t>
            </a:r>
            <a:endParaRPr/>
          </a:p>
          <a:p>
            <a:pPr indent="-228600" lvl="0" marL="457200" rtl="0" algn="l">
              <a:spcBef>
                <a:spcPts val="0"/>
              </a:spcBef>
              <a:spcAft>
                <a:spcPts val="0"/>
              </a:spcAft>
              <a:buSzPts val="1100"/>
              <a:buNone/>
            </a:pPr>
            <a:r>
              <a:rPr lang="en"/>
              <a:t>Insurance Companies:</a:t>
            </a:r>
            <a:endParaRPr/>
          </a:p>
          <a:p>
            <a:pPr indent="-298450" lvl="1" marL="914400" rtl="0" algn="l">
              <a:spcBef>
                <a:spcPts val="0"/>
              </a:spcBef>
              <a:spcAft>
                <a:spcPts val="0"/>
              </a:spcAft>
              <a:buSzPts val="1100"/>
              <a:buChar char="●"/>
            </a:pPr>
            <a:r>
              <a:rPr lang="en"/>
              <a:t>Rigid policy pricing</a:t>
            </a:r>
            <a:endParaRPr/>
          </a:p>
          <a:p>
            <a:pPr indent="-298450" lvl="1" marL="914400" rtl="0" algn="l">
              <a:spcBef>
                <a:spcPts val="0"/>
              </a:spcBef>
              <a:spcAft>
                <a:spcPts val="0"/>
              </a:spcAft>
              <a:buSzPts val="1100"/>
              <a:buChar char="●"/>
            </a:pPr>
            <a:r>
              <a:rPr lang="en"/>
              <a:t>Concerns about fraudulent claims</a:t>
            </a:r>
            <a:endParaRPr/>
          </a:p>
          <a:p>
            <a:pPr indent="-298450" lvl="1" marL="914400" rtl="0" algn="l">
              <a:spcBef>
                <a:spcPts val="0"/>
              </a:spcBef>
              <a:spcAft>
                <a:spcPts val="0"/>
              </a:spcAft>
              <a:buSzPts val="1100"/>
              <a:buChar char="●"/>
            </a:pPr>
            <a:r>
              <a:rPr lang="en"/>
              <a:t>Need for oversight in collision repair quality and pricing.</a:t>
            </a:r>
            <a:endParaRPr/>
          </a:p>
          <a:p>
            <a:pPr indent="-228600" lvl="0" marL="457200" rtl="0" algn="l">
              <a:spcBef>
                <a:spcPts val="0"/>
              </a:spcBef>
              <a:spcAft>
                <a:spcPts val="0"/>
              </a:spcAft>
              <a:buSzPts val="1100"/>
              <a:buNone/>
            </a:pPr>
            <a:r>
              <a:rPr lang="en"/>
              <a:t>Independent Repair Shops:</a:t>
            </a:r>
            <a:endParaRPr/>
          </a:p>
          <a:p>
            <a:pPr indent="-298450" lvl="1" marL="914400" rtl="0" algn="l">
              <a:spcBef>
                <a:spcPts val="0"/>
              </a:spcBef>
              <a:spcAft>
                <a:spcPts val="0"/>
              </a:spcAft>
              <a:buSzPts val="1100"/>
              <a:buChar char="●"/>
            </a:pPr>
            <a:r>
              <a:rPr lang="en"/>
              <a:t>Issues in retaining customers</a:t>
            </a:r>
            <a:endParaRPr/>
          </a:p>
          <a:p>
            <a:pPr indent="-298450" lvl="1" marL="914400" rtl="0" algn="l">
              <a:spcBef>
                <a:spcPts val="0"/>
              </a:spcBef>
              <a:spcAft>
                <a:spcPts val="0"/>
              </a:spcAft>
              <a:buSzPts val="1100"/>
              <a:buChar char="●"/>
            </a:pPr>
            <a:r>
              <a:rPr lang="en"/>
              <a:t>Challenges with low profit margins</a:t>
            </a:r>
            <a:endParaRPr/>
          </a:p>
          <a:p>
            <a:pPr indent="-298450" lvl="1" marL="914400" rtl="0" algn="l">
              <a:spcBef>
                <a:spcPts val="0"/>
              </a:spcBef>
              <a:spcAft>
                <a:spcPts val="0"/>
              </a:spcAft>
              <a:buSzPts val="1100"/>
              <a:buChar char="●"/>
            </a:pPr>
            <a:r>
              <a:rPr lang="en"/>
              <a:t>Struggles with building brand trust.</a:t>
            </a:r>
            <a:endParaRPr/>
          </a:p>
          <a:p>
            <a:pPr indent="-228600" lvl="0" marL="457200" rtl="0" algn="l">
              <a:spcBef>
                <a:spcPts val="0"/>
              </a:spcBef>
              <a:spcAft>
                <a:spcPts val="0"/>
              </a:spcAft>
              <a:buSzPts val="1100"/>
              <a:buNone/>
            </a:pPr>
            <a:r>
              <a:rPr lang="en"/>
              <a:t>After-market Stakeholders:</a:t>
            </a:r>
            <a:endParaRPr/>
          </a:p>
          <a:p>
            <a:pPr indent="-298450" lvl="1" marL="914400" rtl="0" algn="l">
              <a:spcBef>
                <a:spcPts val="0"/>
              </a:spcBef>
              <a:spcAft>
                <a:spcPts val="0"/>
              </a:spcAft>
              <a:buSzPts val="1100"/>
              <a:buChar char="●"/>
            </a:pPr>
            <a:r>
              <a:rPr lang="en"/>
              <a:t>Fraudulent spare parts</a:t>
            </a:r>
            <a:endParaRPr/>
          </a:p>
          <a:p>
            <a:pPr indent="-298450" lvl="1" marL="914400" rtl="0" algn="l">
              <a:spcBef>
                <a:spcPts val="0"/>
              </a:spcBef>
              <a:spcAft>
                <a:spcPts val="0"/>
              </a:spcAft>
              <a:buSzPts val="1100"/>
              <a:buChar char="●"/>
            </a:pPr>
            <a:r>
              <a:rPr lang="en"/>
              <a:t>Monitoring and enforcement challenges</a:t>
            </a:r>
            <a:endParaRPr/>
          </a:p>
          <a:p>
            <a:pPr indent="-298450" lvl="1" marL="914400" rtl="0" algn="l">
              <a:spcBef>
                <a:spcPts val="0"/>
              </a:spcBef>
              <a:spcAft>
                <a:spcPts val="0"/>
              </a:spcAft>
              <a:buSzPts val="1100"/>
              <a:buChar char="●"/>
            </a:pPr>
            <a:r>
              <a:rPr lang="en"/>
              <a:t>Concerns over thin profit margins.</a:t>
            </a:r>
            <a:endParaRPr/>
          </a:p>
          <a:p>
            <a:pPr indent="0" lvl="0" marL="0" rtl="0" algn="l">
              <a:spcBef>
                <a:spcPts val="0"/>
              </a:spcBef>
              <a:spcAft>
                <a:spcPts val="0"/>
              </a:spcAft>
              <a:buClr>
                <a:schemeClr val="dk1"/>
              </a:buClr>
              <a:buSzPts val="1100"/>
              <a:buFont typeface="Arial"/>
              <a:buNone/>
            </a:pPr>
            <a:r>
              <a:rPr lang="en"/>
              <a:t>In essence, while the automotive world advances, stakeholders grapple with multifaceted challenges. Identifying and addressing these will shape the industry's future.</a:t>
            </a:r>
            <a:endParaRPr sz="1200">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91da86bf30_7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91da86bf30_7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https://arxiv.org/pdf/2203.05192.pdf</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sz="1200">
                <a:solidFill>
                  <a:srgbClr val="D1D5DB"/>
                </a:solidFill>
                <a:highlight>
                  <a:srgbClr val="444654"/>
                </a:highlight>
                <a:latin typeface="Roboto"/>
                <a:ea typeface="Roboto"/>
                <a:cs typeface="Roboto"/>
                <a:sym typeface="Roboto"/>
              </a:rPr>
              <a:t>"In a quick comparison of past survey articles on the Internet of Vehicles (IoVs):</a:t>
            </a:r>
            <a:endParaRPr sz="1200">
              <a:solidFill>
                <a:srgbClr val="D1D5DB"/>
              </a:solidFill>
              <a:highlight>
                <a:srgbClr val="444654"/>
              </a:highlight>
              <a:latin typeface="Roboto"/>
              <a:ea typeface="Roboto"/>
              <a:cs typeface="Roboto"/>
              <a:sym typeface="Roboto"/>
            </a:endParaRPr>
          </a:p>
          <a:p>
            <a:pPr indent="-304800" lvl="0" marL="457200" rtl="0" algn="l">
              <a:lnSpc>
                <a:spcPct val="115000"/>
              </a:lnSpc>
              <a:spcBef>
                <a:spcPts val="1500"/>
              </a:spcBef>
              <a:spcAft>
                <a:spcPts val="0"/>
              </a:spcAft>
              <a:buClr>
                <a:srgbClr val="D1D5DB"/>
              </a:buClr>
              <a:buSzPts val="1200"/>
              <a:buFont typeface="Roboto"/>
              <a:buChar char="●"/>
            </a:pPr>
            <a:r>
              <a:rPr lang="en" sz="1200">
                <a:solidFill>
                  <a:srgbClr val="D1D5DB"/>
                </a:solidFill>
                <a:highlight>
                  <a:srgbClr val="444654"/>
                </a:highlight>
                <a:latin typeface="Roboto"/>
                <a:ea typeface="Roboto"/>
                <a:cs typeface="Roboto"/>
                <a:sym typeface="Roboto"/>
              </a:rPr>
              <a:t>Most articles from 2019 to 2021 covered Federated Learning.</a:t>
            </a:r>
            <a:endParaRPr sz="1200">
              <a:solidFill>
                <a:srgbClr val="D1D5DB"/>
              </a:solidFill>
              <a:highlight>
                <a:srgbClr val="444654"/>
              </a:highlight>
              <a:latin typeface="Roboto"/>
              <a:ea typeface="Roboto"/>
              <a:cs typeface="Roboto"/>
              <a:sym typeface="Roboto"/>
            </a:endParaRPr>
          </a:p>
          <a:p>
            <a:pPr indent="-304800" lvl="0" marL="457200" rtl="0" algn="l">
              <a:lnSpc>
                <a:spcPct val="115000"/>
              </a:lnSpc>
              <a:spcBef>
                <a:spcPts val="0"/>
              </a:spcBef>
              <a:spcAft>
                <a:spcPts val="0"/>
              </a:spcAft>
              <a:buClr>
                <a:srgbClr val="D1D5DB"/>
              </a:buClr>
              <a:buSzPts val="1200"/>
              <a:buFont typeface="Roboto"/>
              <a:buChar char="●"/>
            </a:pPr>
            <a:r>
              <a:rPr lang="en" sz="1200">
                <a:solidFill>
                  <a:srgbClr val="D1D5DB"/>
                </a:solidFill>
                <a:highlight>
                  <a:srgbClr val="444654"/>
                </a:highlight>
                <a:latin typeface="Roboto"/>
                <a:ea typeface="Roboto"/>
                <a:cs typeface="Roboto"/>
                <a:sym typeface="Roboto"/>
              </a:rPr>
              <a:t>Blockchain was a focus in a select few, especially in 2020 and 2021.</a:t>
            </a:r>
            <a:endParaRPr sz="1200">
              <a:solidFill>
                <a:srgbClr val="D1D5DB"/>
              </a:solidFill>
              <a:highlight>
                <a:srgbClr val="444654"/>
              </a:highlight>
              <a:latin typeface="Roboto"/>
              <a:ea typeface="Roboto"/>
              <a:cs typeface="Roboto"/>
              <a:sym typeface="Roboto"/>
            </a:endParaRPr>
          </a:p>
          <a:p>
            <a:pPr indent="-304800" lvl="0" marL="457200" rtl="0" algn="l">
              <a:lnSpc>
                <a:spcPct val="115000"/>
              </a:lnSpc>
              <a:spcBef>
                <a:spcPts val="0"/>
              </a:spcBef>
              <a:spcAft>
                <a:spcPts val="0"/>
              </a:spcAft>
              <a:buClr>
                <a:srgbClr val="D1D5DB"/>
              </a:buClr>
              <a:buSzPts val="1200"/>
              <a:buFont typeface="Roboto"/>
              <a:buChar char="●"/>
            </a:pPr>
            <a:r>
              <a:rPr lang="en" sz="1200">
                <a:solidFill>
                  <a:srgbClr val="D1D5DB"/>
                </a:solidFill>
                <a:highlight>
                  <a:srgbClr val="444654"/>
                </a:highlight>
                <a:latin typeface="Roboto"/>
                <a:ea typeface="Roboto"/>
                <a:cs typeface="Roboto"/>
                <a:sym typeface="Roboto"/>
              </a:rPr>
              <a:t>A limited number touched upon IoVs based on Federated Learning, with one in 2020 showing partial coverage.</a:t>
            </a:r>
            <a:endParaRPr sz="1200">
              <a:solidFill>
                <a:srgbClr val="D1D5DB"/>
              </a:solidFill>
              <a:highlight>
                <a:srgbClr val="444654"/>
              </a:highlight>
              <a:latin typeface="Roboto"/>
              <a:ea typeface="Roboto"/>
              <a:cs typeface="Roboto"/>
              <a:sym typeface="Roboto"/>
            </a:endParaRPr>
          </a:p>
          <a:p>
            <a:pPr indent="-304800" lvl="0" marL="457200" rtl="0" algn="l">
              <a:lnSpc>
                <a:spcPct val="115000"/>
              </a:lnSpc>
              <a:spcBef>
                <a:spcPts val="0"/>
              </a:spcBef>
              <a:spcAft>
                <a:spcPts val="0"/>
              </a:spcAft>
              <a:buClr>
                <a:srgbClr val="D1D5DB"/>
              </a:buClr>
              <a:buSzPts val="1200"/>
              <a:buFont typeface="Roboto"/>
              <a:buChar char="●"/>
            </a:pPr>
            <a:r>
              <a:rPr lang="en" sz="1200">
                <a:solidFill>
                  <a:srgbClr val="D1D5DB"/>
                </a:solidFill>
                <a:highlight>
                  <a:srgbClr val="444654"/>
                </a:highlight>
                <a:latin typeface="Roboto"/>
                <a:ea typeface="Roboto"/>
                <a:cs typeface="Roboto"/>
                <a:sym typeface="Roboto"/>
              </a:rPr>
              <a:t>Even fewer discussed IoVs based on Blockchain.</a:t>
            </a:r>
            <a:endParaRPr sz="1200">
              <a:solidFill>
                <a:srgbClr val="D1D5DB"/>
              </a:solidFill>
              <a:highlight>
                <a:srgbClr val="444654"/>
              </a:highlight>
              <a:latin typeface="Roboto"/>
              <a:ea typeface="Roboto"/>
              <a:cs typeface="Roboto"/>
              <a:sym typeface="Roboto"/>
            </a:endParaRPr>
          </a:p>
          <a:p>
            <a:pPr indent="-304800" lvl="0" marL="457200" rtl="0" algn="l">
              <a:lnSpc>
                <a:spcPct val="115000"/>
              </a:lnSpc>
              <a:spcBef>
                <a:spcPts val="0"/>
              </a:spcBef>
              <a:spcAft>
                <a:spcPts val="0"/>
              </a:spcAft>
              <a:buClr>
                <a:srgbClr val="D1D5DB"/>
              </a:buClr>
              <a:buSzPts val="1200"/>
              <a:buFont typeface="Roboto"/>
              <a:buChar char="●"/>
            </a:pPr>
            <a:r>
              <a:rPr lang="en" sz="1200">
                <a:solidFill>
                  <a:srgbClr val="D1D5DB"/>
                </a:solidFill>
                <a:highlight>
                  <a:srgbClr val="444654"/>
                </a:highlight>
                <a:latin typeface="Roboto"/>
                <a:ea typeface="Roboto"/>
                <a:cs typeface="Roboto"/>
                <a:sym typeface="Roboto"/>
              </a:rPr>
              <a:t>And notably, only a single article in 2021 addressed IoV that integrates both Blockchain and Federated Learning.</a:t>
            </a:r>
            <a:endParaRPr sz="1200">
              <a:solidFill>
                <a:srgbClr val="D1D5DB"/>
              </a:solidFill>
              <a:highlight>
                <a:srgbClr val="444654"/>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D1D5DB"/>
                </a:solidFill>
                <a:highlight>
                  <a:srgbClr val="444654"/>
                </a:highlight>
                <a:latin typeface="Roboto"/>
                <a:ea typeface="Roboto"/>
                <a:cs typeface="Roboto"/>
                <a:sym typeface="Roboto"/>
              </a:rPr>
              <a:t>This overview provides insights into the research trajectory in the realm of IoVs."</a:t>
            </a:r>
            <a:endParaRPr sz="1200">
              <a:solidFill>
                <a:srgbClr val="D1D5DB"/>
              </a:solidFill>
              <a:highlight>
                <a:srgbClr val="444654"/>
              </a:highlight>
              <a:latin typeface="Roboto"/>
              <a:ea typeface="Roboto"/>
              <a:cs typeface="Roboto"/>
              <a:sym typeface="Roboto"/>
            </a:endParaRPr>
          </a:p>
          <a:p>
            <a:pPr indent="0" lvl="0" marL="0" rtl="0" algn="l">
              <a:spcBef>
                <a:spcPts val="15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91da86bf30_7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91da86bf30_7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have a firmware update contract designed for efficient and secure updates. It features:</a:t>
            </a:r>
            <a:endParaRPr/>
          </a:p>
          <a:p>
            <a:pPr indent="-228600" lvl="0" marL="457200" rtl="0" algn="l">
              <a:spcBef>
                <a:spcPts val="0"/>
              </a:spcBef>
              <a:spcAft>
                <a:spcPts val="0"/>
              </a:spcAft>
              <a:buSzPts val="1100"/>
              <a:buNone/>
            </a:pPr>
            <a:r>
              <a:rPr lang="en"/>
              <a:t>Mappings:</a:t>
            </a:r>
            <a:endParaRPr/>
          </a:p>
          <a:p>
            <a:pPr indent="-298450" lvl="1" marL="914400" rtl="0" algn="l">
              <a:spcBef>
                <a:spcPts val="0"/>
              </a:spcBef>
              <a:spcAft>
                <a:spcPts val="0"/>
              </a:spcAft>
              <a:buSzPts val="1100"/>
              <a:buChar char="●"/>
            </a:pPr>
            <a:r>
              <a:rPr lang="en"/>
              <a:t>A reputation mapping for distributors.</a:t>
            </a:r>
            <a:endParaRPr/>
          </a:p>
          <a:p>
            <a:pPr indent="-298450" lvl="1" marL="914400" rtl="0" algn="l">
              <a:spcBef>
                <a:spcPts val="0"/>
              </a:spcBef>
              <a:spcAft>
                <a:spcPts val="0"/>
              </a:spcAft>
              <a:buSzPts val="1100"/>
              <a:buChar char="●"/>
            </a:pPr>
            <a:r>
              <a:rPr lang="en"/>
              <a:t>A tracking system for AVs based on the number of updates received.</a:t>
            </a:r>
            <a:endParaRPr/>
          </a:p>
          <a:p>
            <a:pPr indent="-228600" lvl="0" marL="457200" rtl="0" algn="l">
              <a:spcBef>
                <a:spcPts val="0"/>
              </a:spcBef>
              <a:spcAft>
                <a:spcPts val="0"/>
              </a:spcAft>
              <a:buSzPts val="1100"/>
              <a:buNone/>
            </a:pPr>
            <a:r>
              <a:rPr lang="en"/>
              <a:t>Main Functionality:</a:t>
            </a:r>
            <a:endParaRPr/>
          </a:p>
          <a:p>
            <a:pPr indent="-298450" lvl="1" marL="914400" rtl="0" algn="l">
              <a:spcBef>
                <a:spcPts val="0"/>
              </a:spcBef>
              <a:spcAft>
                <a:spcPts val="0"/>
              </a:spcAft>
              <a:buSzPts val="1100"/>
              <a:buChar char="●"/>
            </a:pPr>
            <a:r>
              <a:rPr lang="en"/>
              <a:t>Our FirmwareUpdate function establishes keys for proof, verification, and an authentication code. It also sets a maximum download policy.</a:t>
            </a:r>
            <a:endParaRPr/>
          </a:p>
          <a:p>
            <a:pPr indent="-298450" lvl="1" marL="914400" rtl="0" algn="l">
              <a:spcBef>
                <a:spcPts val="0"/>
              </a:spcBef>
              <a:spcAft>
                <a:spcPts val="0"/>
              </a:spcAft>
              <a:buSzPts val="1100"/>
              <a:buChar char="●"/>
            </a:pPr>
            <a:r>
              <a:rPr lang="en"/>
              <a:t>The ReceiveProof function handles the proof of firmware updates, verifying given keys and tracking received updates.</a:t>
            </a:r>
            <a:endParaRPr/>
          </a:p>
          <a:p>
            <a:pPr indent="-298450" lvl="1" marL="914400" rtl="0" algn="l">
              <a:spcBef>
                <a:spcPts val="0"/>
              </a:spcBef>
              <a:spcAft>
                <a:spcPts val="0"/>
              </a:spcAft>
              <a:buSzPts val="1100"/>
              <a:buChar char="●"/>
            </a:pPr>
            <a:r>
              <a:rPr lang="en"/>
              <a:t>Finally, we have the UpdateReputation function, which increments the reputation of distributors based on the reliability and authenticity of the updates they provide.</a:t>
            </a:r>
            <a:endParaRPr/>
          </a:p>
          <a:p>
            <a:pPr indent="0" lvl="0" marL="0" rtl="0" algn="l">
              <a:spcBef>
                <a:spcPts val="0"/>
              </a:spcBef>
              <a:spcAft>
                <a:spcPts val="0"/>
              </a:spcAft>
              <a:buClr>
                <a:schemeClr val="dk1"/>
              </a:buClr>
              <a:buSzPts val="1100"/>
              <a:buFont typeface="Arial"/>
              <a:buNone/>
            </a:pPr>
            <a:r>
              <a:rPr lang="en"/>
              <a:t>In essence, this contract ensures secure firmware updates by checking the authenticity of updates and monitoring distributor reputations."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--I'd like to walk you through a system we've designed for ensuring the secure and efficient updating of firmware:</a:t>
            </a:r>
            <a:endParaRPr/>
          </a:p>
          <a:p>
            <a:pPr indent="-228600" lvl="0" marL="457200" rtl="0" algn="l">
              <a:spcBef>
                <a:spcPts val="0"/>
              </a:spcBef>
              <a:spcAft>
                <a:spcPts val="0"/>
              </a:spcAft>
              <a:buSzPts val="1100"/>
              <a:buNone/>
            </a:pPr>
            <a:r>
              <a:rPr lang="en"/>
              <a:t>Contract Structure:</a:t>
            </a:r>
            <a:endParaRPr/>
          </a:p>
          <a:p>
            <a:pPr indent="-298450" lvl="1" marL="914400" rtl="0" algn="l">
              <a:spcBef>
                <a:spcPts val="0"/>
              </a:spcBef>
              <a:spcAft>
                <a:spcPts val="0"/>
              </a:spcAft>
              <a:buSzPts val="1100"/>
              <a:buChar char="●"/>
            </a:pPr>
            <a:r>
              <a:rPr lang="en"/>
              <a:t>Our system is encapsulated in a contract named FirmwareUpdate.</a:t>
            </a:r>
            <a:endParaRPr/>
          </a:p>
          <a:p>
            <a:pPr indent="-298450" lvl="1" marL="914400" rtl="0" algn="l">
              <a:spcBef>
                <a:spcPts val="0"/>
              </a:spcBef>
              <a:spcAft>
                <a:spcPts val="0"/>
              </a:spcAft>
              <a:buSzPts val="1100"/>
              <a:buChar char="●"/>
            </a:pPr>
            <a:r>
              <a:rPr lang="en"/>
              <a:t>Within this, we have two primary data mappings: a. Reputation: This is essentially a ledger that keeps track of the reliability of various distributors, ensuring we prioritize updates from trustworthy sources. b. UpdatedAVs: A record of the number of updates each AV (or Autonomous Vehicle) has received.</a:t>
            </a:r>
            <a:endParaRPr/>
          </a:p>
          <a:p>
            <a:pPr indent="-228600" lvl="0" marL="457200" rtl="0" algn="l">
              <a:spcBef>
                <a:spcPts val="0"/>
              </a:spcBef>
              <a:spcAft>
                <a:spcPts val="0"/>
              </a:spcAft>
              <a:buSzPts val="1100"/>
              <a:buNone/>
            </a:pPr>
            <a:r>
              <a:rPr lang="en"/>
              <a:t>Key Functions:</a:t>
            </a:r>
            <a:endParaRPr/>
          </a:p>
          <a:p>
            <a:pPr indent="-298450" lvl="1" marL="914400" rtl="0" algn="l">
              <a:spcBef>
                <a:spcPts val="0"/>
              </a:spcBef>
              <a:spcAft>
                <a:spcPts val="0"/>
              </a:spcAft>
              <a:buSzPts val="1100"/>
              <a:buChar char="●"/>
            </a:pPr>
            <a:r>
              <a:rPr lang="en"/>
              <a:t>FirmwareUpdate: When called, this function sets essential cryptographic elements such as the Proving Key, Verifying Key, and an Authentication Code. Moreover, there's a policy established to determine the maximum number of times a particular update can be downloaded.</a:t>
            </a:r>
            <a:endParaRPr/>
          </a:p>
          <a:p>
            <a:pPr indent="-298450" lvl="1" marL="914400" rtl="0" algn="l">
              <a:spcBef>
                <a:spcPts val="0"/>
              </a:spcBef>
              <a:spcAft>
                <a:spcPts val="0"/>
              </a:spcAft>
              <a:buSzPts val="1100"/>
              <a:buChar char="●"/>
            </a:pPr>
            <a:r>
              <a:rPr lang="en"/>
              <a:t>ReceiveProof: This is crucial for security. Before an AV receives an update, the proof of that update is verified. If the proof doesn't match, or if the update exceeds the max limit, the process terminates.</a:t>
            </a:r>
            <a:endParaRPr/>
          </a:p>
          <a:p>
            <a:pPr indent="-298450" lvl="1" marL="914400" rtl="0" algn="l">
              <a:spcBef>
                <a:spcPts val="0"/>
              </a:spcBef>
              <a:spcAft>
                <a:spcPts val="0"/>
              </a:spcAft>
              <a:buSzPts val="1100"/>
              <a:buChar char="●"/>
            </a:pPr>
            <a:r>
              <a:rPr lang="en"/>
              <a:t>UpdateReputation: Post verification, if the update is genuine, the distributor's reputation gets a positive bump. This ensures that reliable distributors are recognized and incentivized.</a:t>
            </a:r>
            <a:endParaRPr/>
          </a:p>
          <a:p>
            <a:pPr indent="0" lvl="0" marL="0" rtl="0" algn="l">
              <a:spcBef>
                <a:spcPts val="0"/>
              </a:spcBef>
              <a:spcAft>
                <a:spcPts val="0"/>
              </a:spcAft>
              <a:buClr>
                <a:schemeClr val="dk1"/>
              </a:buClr>
              <a:buSzPts val="1100"/>
              <a:buFont typeface="Arial"/>
              <a:buNone/>
            </a:pPr>
            <a:r>
              <a:rPr lang="en"/>
              <a:t>In summary, our contract promotes the seamless and secure updating of firmware by combining cryptographic verification, tracking mechanisms, and a reputation system to ensure only genuine updates are installed."</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291da86bf30_7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291da86bf30_7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to briefly discuss the diverse applications of blockchain technology.</a:t>
            </a:r>
            <a:endParaRPr/>
          </a:p>
          <a:p>
            <a:pPr indent="-228600" lvl="0" marL="457200" rtl="0" algn="l">
              <a:spcBef>
                <a:spcPts val="0"/>
              </a:spcBef>
              <a:spcAft>
                <a:spcPts val="0"/>
              </a:spcAft>
              <a:buSzPts val="1100"/>
              <a:buNone/>
            </a:pPr>
            <a:r>
              <a:rPr lang="en"/>
              <a:t>Blockchain Categories:</a:t>
            </a:r>
            <a:endParaRPr/>
          </a:p>
          <a:p>
            <a:pPr indent="-298450" lvl="1" marL="914400" rtl="0" algn="l">
              <a:spcBef>
                <a:spcPts val="0"/>
              </a:spcBef>
              <a:spcAft>
                <a:spcPts val="0"/>
              </a:spcAft>
              <a:buSzPts val="1100"/>
              <a:buChar char="●"/>
            </a:pPr>
            <a:r>
              <a:rPr lang="en"/>
              <a:t>Static registry: Think of this as a distributed database that stores reference data. The primary use cases here include proving ownership, traceability, and patents.</a:t>
            </a:r>
            <a:endParaRPr/>
          </a:p>
          <a:p>
            <a:pPr indent="-298450" lvl="1" marL="914400" rtl="0" algn="l">
              <a:spcBef>
                <a:spcPts val="0"/>
              </a:spcBef>
              <a:spcAft>
                <a:spcPts val="0"/>
              </a:spcAft>
              <a:buSzPts val="1100"/>
              <a:buChar char="●"/>
            </a:pPr>
            <a:r>
              <a:rPr lang="en"/>
              <a:t>Identity: This deals with a distributed database containing identity-related information, crucial for mitigating identity fraud and securely maintaining identity records.</a:t>
            </a:r>
            <a:endParaRPr/>
          </a:p>
          <a:p>
            <a:pPr indent="-298450" lvl="1" marL="914400" rtl="0" algn="l">
              <a:spcBef>
                <a:spcPts val="0"/>
              </a:spcBef>
              <a:spcAft>
                <a:spcPts val="0"/>
              </a:spcAft>
              <a:buSzPts val="1100"/>
              <a:buChar char="●"/>
            </a:pPr>
            <a:r>
              <a:rPr lang="en"/>
              <a:t>Smart contracts: These are automated, self-executing actions triggered when specific conditions are met. Perfect for applications like insurance-claim payouts and cash-equity trading.</a:t>
            </a:r>
            <a:endParaRPr/>
          </a:p>
          <a:p>
            <a:pPr indent="-298450" lvl="1" marL="914400" rtl="0" algn="l">
              <a:spcBef>
                <a:spcPts val="0"/>
              </a:spcBef>
              <a:spcAft>
                <a:spcPts val="0"/>
              </a:spcAft>
              <a:buSzPts val="1100"/>
              <a:buChar char="●"/>
            </a:pPr>
            <a:r>
              <a:rPr lang="en"/>
              <a:t>Dynamic registry: This is an evolving database that records asset transactions, predominantly used in supply chains and fractional investing.</a:t>
            </a:r>
            <a:endParaRPr/>
          </a:p>
          <a:p>
            <a:pPr indent="-298450" lvl="1" marL="914400" rtl="0" algn="l">
              <a:spcBef>
                <a:spcPts val="0"/>
              </a:spcBef>
              <a:spcAft>
                <a:spcPts val="0"/>
              </a:spcAft>
              <a:buSzPts val="1100"/>
              <a:buChar char="●"/>
            </a:pPr>
            <a:r>
              <a:rPr lang="en"/>
              <a:t>Payment infrastructure: A dynamic distributed system focusing on transaction updates. Ideal for cross-border payments, peer-to-peer transfers, and processing insurance claims.</a:t>
            </a:r>
            <a:endParaRPr/>
          </a:p>
          <a:p>
            <a:pPr indent="-298450" lvl="1" marL="914400" rtl="0" algn="l">
              <a:spcBef>
                <a:spcPts val="0"/>
              </a:spcBef>
              <a:spcAft>
                <a:spcPts val="0"/>
              </a:spcAft>
              <a:buSzPts val="1100"/>
              <a:buChar char="●"/>
            </a:pPr>
            <a:r>
              <a:rPr lang="en"/>
              <a:t>Several categories: Some use cases, like Initial Coin Offerings (ICOs) or Blockchain-as-a-Service (BaaS), are unique and don't neatly fit into one category.</a:t>
            </a:r>
            <a:endParaRPr/>
          </a:p>
          <a:p>
            <a:pPr indent="-228600" lvl="0" marL="457200" rtl="0" algn="l">
              <a:spcBef>
                <a:spcPts val="0"/>
              </a:spcBef>
              <a:spcAft>
                <a:spcPts val="0"/>
              </a:spcAft>
              <a:buSzPts val="1100"/>
              <a:buNone/>
            </a:pPr>
            <a:r>
              <a:rPr lang="en"/>
              <a:t>Case Studies:</a:t>
            </a:r>
            <a:endParaRPr/>
          </a:p>
          <a:p>
            <a:pPr indent="-298450" lvl="1" marL="914400" rtl="0" algn="l">
              <a:spcBef>
                <a:spcPts val="0"/>
              </a:spcBef>
              <a:spcAft>
                <a:spcPts val="0"/>
              </a:spcAft>
              <a:buSzPts val="1100"/>
              <a:buChar char="●"/>
            </a:pPr>
            <a:r>
              <a:rPr lang="en"/>
              <a:t>The capabilities of blockchain extend into the real world, from ensuring secure firmware updates in autonomous vehicles to its role in federated learning within the Internet of Vehicles (IoV). Furthermore, it's vital in cyber-physical systems and has vast applications within IoV.</a:t>
            </a:r>
            <a:endParaRPr/>
          </a:p>
          <a:p>
            <a:pPr indent="0" lvl="0" marL="0" rtl="0" algn="l">
              <a:spcBef>
                <a:spcPts val="0"/>
              </a:spcBef>
              <a:spcAft>
                <a:spcPts val="0"/>
              </a:spcAft>
              <a:buNone/>
            </a:pPr>
            <a:r>
              <a:rPr lang="en"/>
              <a:t>In essence, blockchain's versatility is revolutionizing various sectors, offering enhanced security, transparency, and automation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291da86bf30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291da86bf30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291da86bf30_7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291da86bf30_7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28600" lvl="0" marL="457200" rtl="0" algn="l">
              <a:spcBef>
                <a:spcPts val="0"/>
              </a:spcBef>
              <a:spcAft>
                <a:spcPts val="0"/>
              </a:spcAft>
              <a:buSzPts val="1100"/>
              <a:buNone/>
            </a:pPr>
            <a:r>
              <a:rPr lang="en"/>
              <a:t>Convergence: Cars may soon transact with banks and power grids directly.</a:t>
            </a:r>
            <a:endParaRPr/>
          </a:p>
          <a:p>
            <a:pPr indent="-228600" lvl="0" marL="457200" rtl="0" algn="l">
              <a:spcBef>
                <a:spcPts val="0"/>
              </a:spcBef>
              <a:spcAft>
                <a:spcPts val="0"/>
              </a:spcAft>
              <a:buSzPts val="1100"/>
              <a:buNone/>
            </a:pPr>
            <a:r>
              <a:rPr lang="en"/>
              <a:t>Consensus Protocols: Energy-efficient mechanisms like Proof-of-Stake could dominate automotive blockchains.</a:t>
            </a:r>
            <a:endParaRPr/>
          </a:p>
          <a:p>
            <a:pPr indent="-228600" lvl="0" marL="457200" rtl="0" algn="l">
              <a:spcBef>
                <a:spcPts val="0"/>
              </a:spcBef>
              <a:spcAft>
                <a:spcPts val="0"/>
              </a:spcAft>
              <a:buSzPts val="1100"/>
              <a:buNone/>
            </a:pPr>
            <a:r>
              <a:rPr lang="en"/>
              <a:t>Security: Quantum computing demands next-level blockchain security.</a:t>
            </a:r>
            <a:endParaRPr/>
          </a:p>
          <a:p>
            <a:pPr indent="-228600" lvl="0" marL="457200" rtl="0" algn="l">
              <a:spcBef>
                <a:spcPts val="0"/>
              </a:spcBef>
              <a:spcAft>
                <a:spcPts val="0"/>
              </a:spcAft>
              <a:buSzPts val="1100"/>
              <a:buNone/>
            </a:pPr>
            <a:r>
              <a:rPr lang="en"/>
              <a:t>IoT &amp; AI: Cars making data-driven decisions and logging them on blockchains.</a:t>
            </a:r>
            <a:endParaRPr/>
          </a:p>
          <a:p>
            <a:pPr indent="-228600" lvl="0" marL="457200" rtl="0" algn="l">
              <a:spcBef>
                <a:spcPts val="0"/>
              </a:spcBef>
              <a:spcAft>
                <a:spcPts val="0"/>
              </a:spcAft>
              <a:buSzPts val="1100"/>
              <a:buNone/>
            </a:pPr>
            <a:r>
              <a:rPr lang="en"/>
              <a:t>Identity: Decentralized solutions could offer user-based insurance models.</a:t>
            </a:r>
            <a:endParaRPr/>
          </a:p>
          <a:p>
            <a:pPr indent="-228600" lvl="0" marL="457200" rtl="0" algn="l">
              <a:spcBef>
                <a:spcPts val="0"/>
              </a:spcBef>
              <a:spcAft>
                <a:spcPts val="0"/>
              </a:spcAft>
              <a:buSzPts val="1100"/>
              <a:buNone/>
            </a:pPr>
            <a:r>
              <a:rPr lang="en"/>
              <a:t>Regulations: Tailored global rules for blockchain in autos are on the horizon.</a:t>
            </a:r>
            <a:endParaRPr/>
          </a:p>
          <a:p>
            <a:pPr indent="-228600" lvl="0" marL="457200" rtl="0" algn="l">
              <a:spcBef>
                <a:spcPts val="0"/>
              </a:spcBef>
              <a:spcAft>
                <a:spcPts val="0"/>
              </a:spcAft>
              <a:buSzPts val="1100"/>
              <a:buNone/>
            </a:pPr>
            <a:r>
              <a:rPr lang="en"/>
              <a:t>Transparency: Know your car's materials' origins and eco-footprint.</a:t>
            </a:r>
            <a:endParaRPr/>
          </a:p>
          <a:p>
            <a:pPr indent="-228600" lvl="0" marL="457200" rtl="0" algn="l">
              <a:spcBef>
                <a:spcPts val="0"/>
              </a:spcBef>
              <a:spcAft>
                <a:spcPts val="0"/>
              </a:spcAft>
              <a:buSzPts val="1100"/>
              <a:buNone/>
            </a:pPr>
            <a:r>
              <a:rPr lang="en"/>
              <a:t>Peer-to-Peer: Direct car sharing or data exchanges, more efficient and cost-effective.</a:t>
            </a:r>
            <a:endParaRPr/>
          </a:p>
          <a:p>
            <a:pPr indent="-228600" lvl="0" marL="457200" rtl="0" algn="l">
              <a:spcBef>
                <a:spcPts val="0"/>
              </a:spcBef>
              <a:spcAft>
                <a:spcPts val="0"/>
              </a:spcAft>
              <a:buSzPts val="1100"/>
              <a:buNone/>
            </a:pPr>
            <a:r>
              <a:rPr lang="en"/>
              <a:t>Smart Contracts: Evolving to handle dynamic, complex agreements.</a:t>
            </a:r>
            <a:endParaRPr/>
          </a:p>
          <a:p>
            <a:pPr indent="-228600" lvl="0" marL="457200" rtl="0" algn="l">
              <a:spcBef>
                <a:spcPts val="0"/>
              </a:spcBef>
              <a:spcAft>
                <a:spcPts val="0"/>
              </a:spcAft>
              <a:buSzPts val="1100"/>
              <a:buNone/>
            </a:pPr>
            <a:r>
              <a:rPr lang="en"/>
              <a:t>AR &amp; VR: Blockchain-powered virtual automotive experiences.</a:t>
            </a:r>
            <a:endParaRPr/>
          </a:p>
          <a:p>
            <a:pPr indent="-228600" lvl="0" marL="457200" rtl="0" algn="l">
              <a:spcBef>
                <a:spcPts val="0"/>
              </a:spcBef>
              <a:spcAft>
                <a:spcPts val="0"/>
              </a:spcAft>
              <a:buSzPts val="1100"/>
              <a:buNone/>
            </a:pPr>
            <a:r>
              <a:rPr lang="en"/>
              <a:t>Green Blockchain: Prioritizing sustainability in blockchain operations.</a:t>
            </a:r>
            <a:endParaRPr/>
          </a:p>
          <a:p>
            <a:pPr indent="0" lvl="0" marL="0" rtl="0" algn="l">
              <a:spcBef>
                <a:spcPts val="0"/>
              </a:spcBef>
              <a:spcAft>
                <a:spcPts val="0"/>
              </a:spcAft>
              <a:buClr>
                <a:schemeClr val="dk1"/>
              </a:buClr>
              <a:buSzPts val="1100"/>
              <a:buFont typeface="Arial"/>
              <a:buNone/>
            </a:pPr>
            <a:r>
              <a:rPr lang="en"/>
              <a:t>The fusion of blockchain and autos is redefining our mobility future.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291da86bf30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291da86bf30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91da86bf30_7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91da86bf30_7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Vehicles are becoming smarter and more connected. Imagine combining the security of blockchain with the intelligence of the Internet of Vehicles, or IoV. This union will lead us to a transport future that's efficient, secure, and reliable. Yes, there are hurdles, but with teamwork and research, we're optimistic. We're just beginning this exciting journey of merging blockchain with IoV, but the progress so far and the possibilities ahead are truly inspiring. Thank you.</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9d22b0d907_0_2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9d22b0d907_0_2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a39e48574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a39e48574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a39e48574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a39e48574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91da86bf3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291da86bf3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9d319948b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9d319948b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91da86bf30_1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291da86bf30_1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291da86bf30_1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5" name="Google Shape;665;g291da86bf30_1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91da86bf30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g291da86bf30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www.freepik.es/foto-gratis/macho-angulo-casco-realidad-virtual_7133530.htm" TargetMode="External"/><Relationship Id="rId3" Type="http://schemas.openxmlformats.org/officeDocument/2006/relationships/image" Target="../media/image1.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txBox="1"/>
          <p:nvPr/>
        </p:nvSpPr>
        <p:spPr>
          <a:xfrm flipH="1">
            <a:off x="1375550" y="3092475"/>
            <a:ext cx="6393000" cy="670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6000">
              <a:solidFill>
                <a:srgbClr val="FFFFFF"/>
              </a:solidFill>
              <a:latin typeface="Squada One"/>
              <a:ea typeface="Squada One"/>
              <a:cs typeface="Squada One"/>
              <a:sym typeface="Squada One"/>
            </a:endParaRPr>
          </a:p>
        </p:txBody>
      </p:sp>
      <p:pic>
        <p:nvPicPr>
          <p:cNvPr id="12" name="Google Shape;12;p2"/>
          <p:cNvPicPr preferRelativeResize="0"/>
          <p:nvPr/>
        </p:nvPicPr>
        <p:blipFill>
          <a:blip r:embed="rId2">
            <a:alphaModFix/>
          </a:blip>
          <a:stretch>
            <a:fillRect/>
          </a:stretch>
        </p:blipFill>
        <p:spPr>
          <a:xfrm rot="10800000">
            <a:off x="63" y="1961069"/>
            <a:ext cx="9144000" cy="4369387"/>
          </a:xfrm>
          <a:prstGeom prst="rect">
            <a:avLst/>
          </a:prstGeom>
          <a:noFill/>
          <a:ln>
            <a:noFill/>
          </a:ln>
        </p:spPr>
      </p:pic>
      <p:sp>
        <p:nvSpPr>
          <p:cNvPr id="13" name="Google Shape;13;p2"/>
          <p:cNvSpPr txBox="1"/>
          <p:nvPr>
            <p:ph type="title"/>
          </p:nvPr>
        </p:nvSpPr>
        <p:spPr>
          <a:xfrm>
            <a:off x="457200" y="2932650"/>
            <a:ext cx="8229600" cy="510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3000"/>
              <a:buFont typeface="Squada One"/>
              <a:buNone/>
              <a:defRPr sz="3000">
                <a:latin typeface="Squada One"/>
                <a:ea typeface="Squada One"/>
                <a:cs typeface="Squada One"/>
                <a:sym typeface="Squada One"/>
              </a:defRPr>
            </a:lvl2pPr>
            <a:lvl3pPr lvl="2">
              <a:spcBef>
                <a:spcPts val="0"/>
              </a:spcBef>
              <a:spcAft>
                <a:spcPts val="0"/>
              </a:spcAft>
              <a:buSzPts val="3000"/>
              <a:buFont typeface="Squada One"/>
              <a:buNone/>
              <a:defRPr sz="3000">
                <a:latin typeface="Squada One"/>
                <a:ea typeface="Squada One"/>
                <a:cs typeface="Squada One"/>
                <a:sym typeface="Squada One"/>
              </a:defRPr>
            </a:lvl3pPr>
            <a:lvl4pPr lvl="3">
              <a:spcBef>
                <a:spcPts val="0"/>
              </a:spcBef>
              <a:spcAft>
                <a:spcPts val="0"/>
              </a:spcAft>
              <a:buSzPts val="3000"/>
              <a:buFont typeface="Squada One"/>
              <a:buNone/>
              <a:defRPr sz="3000">
                <a:latin typeface="Squada One"/>
                <a:ea typeface="Squada One"/>
                <a:cs typeface="Squada One"/>
                <a:sym typeface="Squada One"/>
              </a:defRPr>
            </a:lvl4pPr>
            <a:lvl5pPr lvl="4">
              <a:spcBef>
                <a:spcPts val="0"/>
              </a:spcBef>
              <a:spcAft>
                <a:spcPts val="0"/>
              </a:spcAft>
              <a:buSzPts val="3000"/>
              <a:buFont typeface="Squada One"/>
              <a:buNone/>
              <a:defRPr sz="3000">
                <a:latin typeface="Squada One"/>
                <a:ea typeface="Squada One"/>
                <a:cs typeface="Squada One"/>
                <a:sym typeface="Squada One"/>
              </a:defRPr>
            </a:lvl5pPr>
            <a:lvl6pPr lvl="5">
              <a:spcBef>
                <a:spcPts val="0"/>
              </a:spcBef>
              <a:spcAft>
                <a:spcPts val="0"/>
              </a:spcAft>
              <a:buSzPts val="3000"/>
              <a:buFont typeface="Squada One"/>
              <a:buNone/>
              <a:defRPr sz="3000">
                <a:latin typeface="Squada One"/>
                <a:ea typeface="Squada One"/>
                <a:cs typeface="Squada One"/>
                <a:sym typeface="Squada One"/>
              </a:defRPr>
            </a:lvl6pPr>
            <a:lvl7pPr lvl="6">
              <a:spcBef>
                <a:spcPts val="0"/>
              </a:spcBef>
              <a:spcAft>
                <a:spcPts val="0"/>
              </a:spcAft>
              <a:buSzPts val="3000"/>
              <a:buFont typeface="Squada One"/>
              <a:buNone/>
              <a:defRPr sz="3000">
                <a:latin typeface="Squada One"/>
                <a:ea typeface="Squada One"/>
                <a:cs typeface="Squada One"/>
                <a:sym typeface="Squada One"/>
              </a:defRPr>
            </a:lvl7pPr>
            <a:lvl8pPr lvl="7">
              <a:spcBef>
                <a:spcPts val="0"/>
              </a:spcBef>
              <a:spcAft>
                <a:spcPts val="0"/>
              </a:spcAft>
              <a:buSzPts val="3000"/>
              <a:buFont typeface="Squada One"/>
              <a:buNone/>
              <a:defRPr sz="3000">
                <a:latin typeface="Squada One"/>
                <a:ea typeface="Squada One"/>
                <a:cs typeface="Squada One"/>
                <a:sym typeface="Squada One"/>
              </a:defRPr>
            </a:lvl8pPr>
            <a:lvl9pPr lvl="8">
              <a:spcBef>
                <a:spcPts val="0"/>
              </a:spcBef>
              <a:spcAft>
                <a:spcPts val="0"/>
              </a:spcAft>
              <a:buSzPts val="3000"/>
              <a:buFont typeface="Squada One"/>
              <a:buNone/>
              <a:defRPr sz="3000">
                <a:latin typeface="Squada One"/>
                <a:ea typeface="Squada One"/>
                <a:cs typeface="Squada One"/>
                <a:sym typeface="Squada One"/>
              </a:defRPr>
            </a:lvl9pPr>
          </a:lstStyle>
          <a:p/>
        </p:txBody>
      </p:sp>
      <p:sp>
        <p:nvSpPr>
          <p:cNvPr id="14" name="Google Shape;14;p2"/>
          <p:cNvSpPr txBox="1"/>
          <p:nvPr>
            <p:ph idx="1" type="subTitle"/>
          </p:nvPr>
        </p:nvSpPr>
        <p:spPr>
          <a:xfrm>
            <a:off x="457275" y="3192525"/>
            <a:ext cx="8229600" cy="417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 name="Shape 71"/>
        <p:cNvGrpSpPr/>
        <p:nvPr/>
      </p:nvGrpSpPr>
      <p:grpSpPr>
        <a:xfrm>
          <a:off x="0" y="0"/>
          <a:ext cx="0" cy="0"/>
          <a:chOff x="0" y="0"/>
          <a:chExt cx="0" cy="0"/>
        </a:xfrm>
      </p:grpSpPr>
      <p:sp>
        <p:nvSpPr>
          <p:cNvPr id="72" name="Google Shape;7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1"/>
          <p:cNvSpPr txBox="1"/>
          <p:nvPr>
            <p:ph hasCustomPrompt="1" type="title"/>
          </p:nvPr>
        </p:nvSpPr>
        <p:spPr>
          <a:xfrm>
            <a:off x="539999" y="1400065"/>
            <a:ext cx="8064000" cy="178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5000"/>
              <a:buNone/>
              <a:defRPr sz="11500"/>
            </a:lvl1pPr>
            <a:lvl2pPr lvl="1"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1"/>
          <p:cNvSpPr txBox="1"/>
          <p:nvPr>
            <p:ph idx="1" type="subTitle"/>
          </p:nvPr>
        </p:nvSpPr>
        <p:spPr>
          <a:xfrm>
            <a:off x="537375" y="3235240"/>
            <a:ext cx="8066700" cy="39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pic>
        <p:nvPicPr>
          <p:cNvPr id="75" name="Google Shape;75;p11"/>
          <p:cNvPicPr preferRelativeResize="0"/>
          <p:nvPr/>
        </p:nvPicPr>
        <p:blipFill>
          <a:blip r:embed="rId2">
            <a:alphaModFix/>
          </a:blip>
          <a:stretch>
            <a:fillRect/>
          </a:stretch>
        </p:blipFill>
        <p:spPr>
          <a:xfrm flipH="1">
            <a:off x="6945663" y="-346987"/>
            <a:ext cx="2300675" cy="2075900"/>
          </a:xfrm>
          <a:prstGeom prst="rect">
            <a:avLst/>
          </a:prstGeom>
          <a:noFill/>
          <a:ln>
            <a:noFill/>
          </a:ln>
        </p:spPr>
      </p:pic>
      <p:pic>
        <p:nvPicPr>
          <p:cNvPr id="76" name="Google Shape;76;p11"/>
          <p:cNvPicPr preferRelativeResize="0"/>
          <p:nvPr/>
        </p:nvPicPr>
        <p:blipFill>
          <a:blip r:embed="rId2">
            <a:alphaModFix/>
          </a:blip>
          <a:stretch>
            <a:fillRect/>
          </a:stretch>
        </p:blipFill>
        <p:spPr>
          <a:xfrm flipH="1" rot="10800000">
            <a:off x="0" y="3414791"/>
            <a:ext cx="2300675" cy="2075900"/>
          </a:xfrm>
          <a:prstGeom prst="rect">
            <a:avLst/>
          </a:prstGeom>
          <a:noFill/>
          <a:ln>
            <a:noFill/>
          </a:ln>
        </p:spPr>
      </p:pic>
      <p:pic>
        <p:nvPicPr>
          <p:cNvPr id="77" name="Google Shape;77;p11"/>
          <p:cNvPicPr preferRelativeResize="0"/>
          <p:nvPr/>
        </p:nvPicPr>
        <p:blipFill>
          <a:blip r:embed="rId2">
            <a:alphaModFix/>
          </a:blip>
          <a:stretch>
            <a:fillRect/>
          </a:stretch>
        </p:blipFill>
        <p:spPr>
          <a:xfrm flipH="1" rot="10800000">
            <a:off x="-104897" y="-695083"/>
            <a:ext cx="2300675" cy="2075900"/>
          </a:xfrm>
          <a:prstGeom prst="rect">
            <a:avLst/>
          </a:prstGeom>
          <a:noFill/>
          <a:ln>
            <a:noFill/>
          </a:ln>
        </p:spPr>
      </p:pic>
      <p:pic>
        <p:nvPicPr>
          <p:cNvPr id="78" name="Google Shape;78;p11"/>
          <p:cNvPicPr preferRelativeResize="0"/>
          <p:nvPr/>
        </p:nvPicPr>
        <p:blipFill>
          <a:blip r:embed="rId2">
            <a:alphaModFix/>
          </a:blip>
          <a:stretch>
            <a:fillRect/>
          </a:stretch>
        </p:blipFill>
        <p:spPr>
          <a:xfrm flipH="1">
            <a:off x="6945663" y="3773854"/>
            <a:ext cx="2300675" cy="20759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6">
    <p:spTree>
      <p:nvGrpSpPr>
        <p:cNvPr id="81" name="Shape 81"/>
        <p:cNvGrpSpPr/>
        <p:nvPr/>
      </p:nvGrpSpPr>
      <p:grpSpPr>
        <a:xfrm>
          <a:off x="0" y="0"/>
          <a:ext cx="0" cy="0"/>
          <a:chOff x="0" y="0"/>
          <a:chExt cx="0" cy="0"/>
        </a:xfrm>
      </p:grpSpPr>
      <p:sp>
        <p:nvSpPr>
          <p:cNvPr id="82" name="Google Shape;82;p13"/>
          <p:cNvSpPr txBox="1"/>
          <p:nvPr>
            <p:ph type="ctrTitle"/>
          </p:nvPr>
        </p:nvSpPr>
        <p:spPr>
          <a:xfrm>
            <a:off x="1690457" y="2052406"/>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3" name="Google Shape;83;p13"/>
          <p:cNvSpPr txBox="1"/>
          <p:nvPr>
            <p:ph idx="1" type="subTitle"/>
          </p:nvPr>
        </p:nvSpPr>
        <p:spPr>
          <a:xfrm>
            <a:off x="2051807" y="2538657"/>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4" name="Google Shape;84;p13"/>
          <p:cNvSpPr txBox="1"/>
          <p:nvPr>
            <p:ph idx="2" type="ctrTitle"/>
          </p:nvPr>
        </p:nvSpPr>
        <p:spPr>
          <a:xfrm>
            <a:off x="1690457" y="3599531"/>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5" name="Google Shape;85;p13"/>
          <p:cNvSpPr txBox="1"/>
          <p:nvPr>
            <p:ph idx="3" type="subTitle"/>
          </p:nvPr>
        </p:nvSpPr>
        <p:spPr>
          <a:xfrm>
            <a:off x="2051807" y="40486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6" name="Google Shape;86;p13"/>
          <p:cNvSpPr txBox="1"/>
          <p:nvPr>
            <p:ph idx="4" type="ctrTitle"/>
          </p:nvPr>
        </p:nvSpPr>
        <p:spPr>
          <a:xfrm>
            <a:off x="4824357" y="2052406"/>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7" name="Google Shape;87;p13"/>
          <p:cNvSpPr txBox="1"/>
          <p:nvPr>
            <p:ph idx="5" type="subTitle"/>
          </p:nvPr>
        </p:nvSpPr>
        <p:spPr>
          <a:xfrm>
            <a:off x="5185707" y="2538657"/>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8" name="Google Shape;88;p13"/>
          <p:cNvSpPr txBox="1"/>
          <p:nvPr>
            <p:ph idx="6" type="ctrTitle"/>
          </p:nvPr>
        </p:nvSpPr>
        <p:spPr>
          <a:xfrm>
            <a:off x="4824357" y="3599531"/>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9" name="Google Shape;89;p13"/>
          <p:cNvSpPr txBox="1"/>
          <p:nvPr>
            <p:ph idx="7" type="subTitle"/>
          </p:nvPr>
        </p:nvSpPr>
        <p:spPr>
          <a:xfrm>
            <a:off x="5185707" y="40486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0" name="Google Shape;90;p13"/>
          <p:cNvSpPr txBox="1"/>
          <p:nvPr>
            <p:ph idx="8" type="ctrTitle"/>
          </p:nvPr>
        </p:nvSpPr>
        <p:spPr>
          <a:xfrm>
            <a:off x="1122278" y="401450"/>
            <a:ext cx="68994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1" name="Google Shape;91;p13"/>
          <p:cNvSpPr txBox="1"/>
          <p:nvPr>
            <p:ph hasCustomPrompt="1" idx="9" type="title"/>
          </p:nvPr>
        </p:nvSpPr>
        <p:spPr>
          <a:xfrm>
            <a:off x="2128157" y="1555631"/>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92" name="Google Shape;92;p13"/>
          <p:cNvSpPr txBox="1"/>
          <p:nvPr>
            <p:ph hasCustomPrompt="1" idx="13" type="title"/>
          </p:nvPr>
        </p:nvSpPr>
        <p:spPr>
          <a:xfrm>
            <a:off x="2128157" y="3074022"/>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3"/>
          <p:cNvSpPr txBox="1"/>
          <p:nvPr>
            <p:ph hasCustomPrompt="1" idx="14" type="title"/>
          </p:nvPr>
        </p:nvSpPr>
        <p:spPr>
          <a:xfrm>
            <a:off x="5262057" y="1555631"/>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94" name="Google Shape;94;p13"/>
          <p:cNvSpPr txBox="1"/>
          <p:nvPr>
            <p:ph hasCustomPrompt="1" idx="15" type="title"/>
          </p:nvPr>
        </p:nvSpPr>
        <p:spPr>
          <a:xfrm>
            <a:off x="5262057" y="3074022"/>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95" name="Google Shape;95;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36">
    <p:spTree>
      <p:nvGrpSpPr>
        <p:cNvPr id="96" name="Shape 96"/>
        <p:cNvGrpSpPr/>
        <p:nvPr/>
      </p:nvGrpSpPr>
      <p:grpSpPr>
        <a:xfrm>
          <a:off x="0" y="0"/>
          <a:ext cx="0" cy="0"/>
          <a:chOff x="0" y="0"/>
          <a:chExt cx="0" cy="0"/>
        </a:xfrm>
      </p:grpSpPr>
      <p:pic>
        <p:nvPicPr>
          <p:cNvPr id="97" name="Google Shape;97;p14"/>
          <p:cNvPicPr preferRelativeResize="0"/>
          <p:nvPr/>
        </p:nvPicPr>
        <p:blipFill>
          <a:blip r:embed="rId2">
            <a:alphaModFix/>
          </a:blip>
          <a:stretch>
            <a:fillRect/>
          </a:stretch>
        </p:blipFill>
        <p:spPr>
          <a:xfrm rot="10800000">
            <a:off x="5341276" y="2195283"/>
            <a:ext cx="3802725" cy="3431200"/>
          </a:xfrm>
          <a:prstGeom prst="rect">
            <a:avLst/>
          </a:prstGeom>
          <a:noFill/>
          <a:ln>
            <a:noFill/>
          </a:ln>
        </p:spPr>
      </p:pic>
      <p:pic>
        <p:nvPicPr>
          <p:cNvPr id="98" name="Google Shape;98;p14"/>
          <p:cNvPicPr preferRelativeResize="0"/>
          <p:nvPr/>
        </p:nvPicPr>
        <p:blipFill>
          <a:blip r:embed="rId2">
            <a:alphaModFix/>
          </a:blip>
          <a:stretch>
            <a:fillRect/>
          </a:stretch>
        </p:blipFill>
        <p:spPr>
          <a:xfrm flipH="1">
            <a:off x="5341276" y="-482985"/>
            <a:ext cx="3802725" cy="3431200"/>
          </a:xfrm>
          <a:prstGeom prst="rect">
            <a:avLst/>
          </a:prstGeom>
          <a:noFill/>
          <a:ln>
            <a:noFill/>
          </a:ln>
        </p:spPr>
      </p:pic>
      <p:sp>
        <p:nvSpPr>
          <p:cNvPr id="99" name="Google Shape;99;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8">
    <p:spTree>
      <p:nvGrpSpPr>
        <p:cNvPr id="100" name="Shape 100"/>
        <p:cNvGrpSpPr/>
        <p:nvPr/>
      </p:nvGrpSpPr>
      <p:grpSpPr>
        <a:xfrm>
          <a:off x="0" y="0"/>
          <a:ext cx="0" cy="0"/>
          <a:chOff x="0" y="0"/>
          <a:chExt cx="0" cy="0"/>
        </a:xfrm>
      </p:grpSpPr>
      <p:sp>
        <p:nvSpPr>
          <p:cNvPr id="101" name="Google Shape;101;p15"/>
          <p:cNvSpPr txBox="1"/>
          <p:nvPr>
            <p:ph idx="1" type="subTitle"/>
          </p:nvPr>
        </p:nvSpPr>
        <p:spPr>
          <a:xfrm>
            <a:off x="2722955" y="3329200"/>
            <a:ext cx="36981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Arial"/>
              <a:buChar char="-"/>
              <a:defRPr sz="1600"/>
            </a:lvl1pPr>
            <a:lvl2pPr lvl="1" rtl="0" algn="ctr">
              <a:lnSpc>
                <a:spcPct val="100000"/>
              </a:lnSpc>
              <a:spcBef>
                <a:spcPts val="0"/>
              </a:spcBef>
              <a:spcAft>
                <a:spcPts val="0"/>
              </a:spcAft>
              <a:buClr>
                <a:schemeClr val="dk1"/>
              </a:buClr>
              <a:buSzPts val="1400"/>
              <a:buFont typeface="Arial"/>
              <a:buChar char="-"/>
              <a:defRPr sz="1000"/>
            </a:lvl2pPr>
            <a:lvl3pPr lvl="2" rtl="0" algn="ctr">
              <a:lnSpc>
                <a:spcPct val="100000"/>
              </a:lnSpc>
              <a:spcBef>
                <a:spcPts val="0"/>
              </a:spcBef>
              <a:spcAft>
                <a:spcPts val="0"/>
              </a:spcAft>
              <a:buClr>
                <a:schemeClr val="dk1"/>
              </a:buClr>
              <a:buSzPts val="1400"/>
              <a:buFont typeface="Arial"/>
              <a:buChar char="-"/>
              <a:defRPr sz="1000"/>
            </a:lvl3pPr>
            <a:lvl4pPr lvl="3" rtl="0" algn="ctr">
              <a:lnSpc>
                <a:spcPct val="100000"/>
              </a:lnSpc>
              <a:spcBef>
                <a:spcPts val="0"/>
              </a:spcBef>
              <a:spcAft>
                <a:spcPts val="0"/>
              </a:spcAft>
              <a:buClr>
                <a:schemeClr val="dk1"/>
              </a:buClr>
              <a:buSzPts val="1400"/>
              <a:buFont typeface="Arial"/>
              <a:buChar char="-"/>
              <a:defRPr sz="1000"/>
            </a:lvl4pPr>
            <a:lvl5pPr lvl="4" rtl="0" algn="ctr">
              <a:lnSpc>
                <a:spcPct val="100000"/>
              </a:lnSpc>
              <a:spcBef>
                <a:spcPts val="0"/>
              </a:spcBef>
              <a:spcAft>
                <a:spcPts val="0"/>
              </a:spcAft>
              <a:buClr>
                <a:schemeClr val="dk1"/>
              </a:buClr>
              <a:buSzPts val="1400"/>
              <a:buFont typeface="Arial"/>
              <a:buChar char="-"/>
              <a:defRPr sz="1000"/>
            </a:lvl5pPr>
            <a:lvl6pPr lvl="5" rtl="0" algn="ctr">
              <a:lnSpc>
                <a:spcPct val="100000"/>
              </a:lnSpc>
              <a:spcBef>
                <a:spcPts val="0"/>
              </a:spcBef>
              <a:spcAft>
                <a:spcPts val="0"/>
              </a:spcAft>
              <a:buClr>
                <a:schemeClr val="dk1"/>
              </a:buClr>
              <a:buSzPts val="1400"/>
              <a:buFont typeface="Arial"/>
              <a:buChar char="-"/>
              <a:defRPr sz="1000"/>
            </a:lvl6pPr>
            <a:lvl7pPr lvl="6" rtl="0" algn="ctr">
              <a:lnSpc>
                <a:spcPct val="100000"/>
              </a:lnSpc>
              <a:spcBef>
                <a:spcPts val="0"/>
              </a:spcBef>
              <a:spcAft>
                <a:spcPts val="0"/>
              </a:spcAft>
              <a:buClr>
                <a:schemeClr val="dk1"/>
              </a:buClr>
              <a:buSzPts val="1400"/>
              <a:buFont typeface="Arial"/>
              <a:buChar char="-"/>
              <a:defRPr sz="1000"/>
            </a:lvl7pPr>
            <a:lvl8pPr lvl="7" rtl="0" algn="ctr">
              <a:lnSpc>
                <a:spcPct val="100000"/>
              </a:lnSpc>
              <a:spcBef>
                <a:spcPts val="0"/>
              </a:spcBef>
              <a:spcAft>
                <a:spcPts val="0"/>
              </a:spcAft>
              <a:buClr>
                <a:schemeClr val="dk1"/>
              </a:buClr>
              <a:buSzPts val="1400"/>
              <a:buFont typeface="Arial"/>
              <a:buChar char="-"/>
              <a:defRPr sz="1000"/>
            </a:lvl8pPr>
            <a:lvl9pPr lvl="8" rtl="0" algn="ctr">
              <a:lnSpc>
                <a:spcPct val="100000"/>
              </a:lnSpc>
              <a:spcBef>
                <a:spcPts val="0"/>
              </a:spcBef>
              <a:spcAft>
                <a:spcPts val="0"/>
              </a:spcAft>
              <a:buClr>
                <a:schemeClr val="dk1"/>
              </a:buClr>
              <a:buSzPts val="1400"/>
              <a:buFont typeface="Arial"/>
              <a:buChar char="-"/>
              <a:defRPr sz="1000"/>
            </a:lvl9pPr>
          </a:lstStyle>
          <a:p/>
        </p:txBody>
      </p:sp>
      <p:sp>
        <p:nvSpPr>
          <p:cNvPr id="102" name="Google Shape;102;p15"/>
          <p:cNvSpPr txBox="1"/>
          <p:nvPr>
            <p:ph type="ctrTitle"/>
          </p:nvPr>
        </p:nvSpPr>
        <p:spPr>
          <a:xfrm>
            <a:off x="1710150" y="1328125"/>
            <a:ext cx="5723700" cy="1864500"/>
          </a:xfrm>
          <a:prstGeom prst="rect">
            <a:avLst/>
          </a:prstGeom>
        </p:spPr>
        <p:txBody>
          <a:bodyPr anchorCtr="0" anchor="ctr" bIns="91425" lIns="91425" spcFirstLastPara="1" rIns="91425" wrap="square" tIns="91425">
            <a:noAutofit/>
          </a:bodyPr>
          <a:lstStyle>
            <a:lvl1pPr lvl="0" rtl="0" algn="ctr">
              <a:spcBef>
                <a:spcPts val="340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pic>
        <p:nvPicPr>
          <p:cNvPr id="103" name="Google Shape;103;p15"/>
          <p:cNvPicPr preferRelativeResize="0"/>
          <p:nvPr/>
        </p:nvPicPr>
        <p:blipFill>
          <a:blip r:embed="rId2">
            <a:alphaModFix/>
          </a:blip>
          <a:stretch>
            <a:fillRect/>
          </a:stretch>
        </p:blipFill>
        <p:spPr>
          <a:xfrm rot="956511">
            <a:off x="-130149" y="-1417567"/>
            <a:ext cx="3802725" cy="3431200"/>
          </a:xfrm>
          <a:prstGeom prst="rect">
            <a:avLst/>
          </a:prstGeom>
          <a:noFill/>
          <a:ln>
            <a:noFill/>
          </a:ln>
        </p:spPr>
      </p:pic>
      <p:pic>
        <p:nvPicPr>
          <p:cNvPr id="104" name="Google Shape;104;p15"/>
          <p:cNvPicPr preferRelativeResize="0"/>
          <p:nvPr/>
        </p:nvPicPr>
        <p:blipFill>
          <a:blip r:embed="rId2">
            <a:alphaModFix/>
          </a:blip>
          <a:stretch>
            <a:fillRect/>
          </a:stretch>
        </p:blipFill>
        <p:spPr>
          <a:xfrm rot="10800000">
            <a:off x="5988976" y="2112358"/>
            <a:ext cx="3802725" cy="3431200"/>
          </a:xfrm>
          <a:prstGeom prst="rect">
            <a:avLst/>
          </a:prstGeom>
          <a:noFill/>
          <a:ln>
            <a:noFill/>
          </a:ln>
        </p:spPr>
      </p:pic>
      <p:sp>
        <p:nvSpPr>
          <p:cNvPr id="105" name="Google Shape;105;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CUSTOM_32">
    <p:spTree>
      <p:nvGrpSpPr>
        <p:cNvPr id="106" name="Shape 106"/>
        <p:cNvGrpSpPr/>
        <p:nvPr/>
      </p:nvGrpSpPr>
      <p:grpSpPr>
        <a:xfrm>
          <a:off x="0" y="0"/>
          <a:ext cx="0" cy="0"/>
          <a:chOff x="0" y="0"/>
          <a:chExt cx="0" cy="0"/>
        </a:xfrm>
      </p:grpSpPr>
      <p:sp>
        <p:nvSpPr>
          <p:cNvPr id="107" name="Google Shape;107;p16"/>
          <p:cNvSpPr txBox="1"/>
          <p:nvPr>
            <p:ph idx="1" type="subTitle"/>
          </p:nvPr>
        </p:nvSpPr>
        <p:spPr>
          <a:xfrm>
            <a:off x="4511650" y="3131900"/>
            <a:ext cx="37179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400"/>
              <a:buFont typeface="Arial"/>
              <a:buChar char="-"/>
              <a:defRPr sz="1600"/>
            </a:lvl1pPr>
            <a:lvl2pPr lvl="1" rtl="0" algn="ctr">
              <a:lnSpc>
                <a:spcPct val="100000"/>
              </a:lnSpc>
              <a:spcBef>
                <a:spcPts val="0"/>
              </a:spcBef>
              <a:spcAft>
                <a:spcPts val="0"/>
              </a:spcAft>
              <a:buClr>
                <a:schemeClr val="dk1"/>
              </a:buClr>
              <a:buSzPts val="1400"/>
              <a:buFont typeface="Arial"/>
              <a:buChar char="-"/>
              <a:defRPr sz="1000"/>
            </a:lvl2pPr>
            <a:lvl3pPr lvl="2" rtl="0" algn="ctr">
              <a:lnSpc>
                <a:spcPct val="100000"/>
              </a:lnSpc>
              <a:spcBef>
                <a:spcPts val="0"/>
              </a:spcBef>
              <a:spcAft>
                <a:spcPts val="0"/>
              </a:spcAft>
              <a:buClr>
                <a:schemeClr val="dk1"/>
              </a:buClr>
              <a:buSzPts val="1400"/>
              <a:buFont typeface="Arial"/>
              <a:buChar char="-"/>
              <a:defRPr sz="1000"/>
            </a:lvl3pPr>
            <a:lvl4pPr lvl="3" rtl="0" algn="ctr">
              <a:lnSpc>
                <a:spcPct val="100000"/>
              </a:lnSpc>
              <a:spcBef>
                <a:spcPts val="0"/>
              </a:spcBef>
              <a:spcAft>
                <a:spcPts val="0"/>
              </a:spcAft>
              <a:buClr>
                <a:schemeClr val="dk1"/>
              </a:buClr>
              <a:buSzPts val="1400"/>
              <a:buFont typeface="Arial"/>
              <a:buChar char="-"/>
              <a:defRPr sz="1000"/>
            </a:lvl4pPr>
            <a:lvl5pPr lvl="4" rtl="0" algn="ctr">
              <a:lnSpc>
                <a:spcPct val="100000"/>
              </a:lnSpc>
              <a:spcBef>
                <a:spcPts val="0"/>
              </a:spcBef>
              <a:spcAft>
                <a:spcPts val="0"/>
              </a:spcAft>
              <a:buClr>
                <a:schemeClr val="dk1"/>
              </a:buClr>
              <a:buSzPts val="1400"/>
              <a:buFont typeface="Arial"/>
              <a:buChar char="-"/>
              <a:defRPr sz="1000"/>
            </a:lvl5pPr>
            <a:lvl6pPr lvl="5" rtl="0" algn="ctr">
              <a:lnSpc>
                <a:spcPct val="100000"/>
              </a:lnSpc>
              <a:spcBef>
                <a:spcPts val="0"/>
              </a:spcBef>
              <a:spcAft>
                <a:spcPts val="0"/>
              </a:spcAft>
              <a:buClr>
                <a:schemeClr val="dk1"/>
              </a:buClr>
              <a:buSzPts val="1400"/>
              <a:buFont typeface="Arial"/>
              <a:buChar char="-"/>
              <a:defRPr sz="1000"/>
            </a:lvl6pPr>
            <a:lvl7pPr lvl="6" rtl="0" algn="ctr">
              <a:lnSpc>
                <a:spcPct val="100000"/>
              </a:lnSpc>
              <a:spcBef>
                <a:spcPts val="0"/>
              </a:spcBef>
              <a:spcAft>
                <a:spcPts val="0"/>
              </a:spcAft>
              <a:buClr>
                <a:schemeClr val="dk1"/>
              </a:buClr>
              <a:buSzPts val="1400"/>
              <a:buFont typeface="Arial"/>
              <a:buChar char="-"/>
              <a:defRPr sz="1000"/>
            </a:lvl7pPr>
            <a:lvl8pPr lvl="7" rtl="0" algn="ctr">
              <a:lnSpc>
                <a:spcPct val="100000"/>
              </a:lnSpc>
              <a:spcBef>
                <a:spcPts val="0"/>
              </a:spcBef>
              <a:spcAft>
                <a:spcPts val="0"/>
              </a:spcAft>
              <a:buClr>
                <a:schemeClr val="dk1"/>
              </a:buClr>
              <a:buSzPts val="1400"/>
              <a:buFont typeface="Arial"/>
              <a:buChar char="-"/>
              <a:defRPr sz="1000"/>
            </a:lvl8pPr>
            <a:lvl9pPr lvl="8" rtl="0" algn="ctr">
              <a:lnSpc>
                <a:spcPct val="100000"/>
              </a:lnSpc>
              <a:spcBef>
                <a:spcPts val="0"/>
              </a:spcBef>
              <a:spcAft>
                <a:spcPts val="0"/>
              </a:spcAft>
              <a:buClr>
                <a:schemeClr val="dk1"/>
              </a:buClr>
              <a:buSzPts val="1400"/>
              <a:buFont typeface="Arial"/>
              <a:buChar char="-"/>
              <a:defRPr sz="1000"/>
            </a:lvl9pPr>
          </a:lstStyle>
          <a:p/>
        </p:txBody>
      </p:sp>
      <p:sp>
        <p:nvSpPr>
          <p:cNvPr id="108" name="Google Shape;108;p16"/>
          <p:cNvSpPr txBox="1"/>
          <p:nvPr>
            <p:ph type="ctrTitle"/>
          </p:nvPr>
        </p:nvSpPr>
        <p:spPr>
          <a:xfrm>
            <a:off x="4511650" y="1054625"/>
            <a:ext cx="3717900" cy="1864500"/>
          </a:xfrm>
          <a:prstGeom prst="rect">
            <a:avLst/>
          </a:prstGeom>
        </p:spPr>
        <p:txBody>
          <a:bodyPr anchorCtr="0" anchor="ctr" bIns="91425" lIns="91425" spcFirstLastPara="1" rIns="91425" wrap="square" tIns="91425">
            <a:noAutofit/>
          </a:bodyPr>
          <a:lstStyle>
            <a:lvl1pPr lvl="0" rtl="0" algn="r">
              <a:spcBef>
                <a:spcPts val="340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9" name="Google Shape;109;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
    <p:spTree>
      <p:nvGrpSpPr>
        <p:cNvPr id="110" name="Shape 110"/>
        <p:cNvGrpSpPr/>
        <p:nvPr/>
      </p:nvGrpSpPr>
      <p:grpSpPr>
        <a:xfrm>
          <a:off x="0" y="0"/>
          <a:ext cx="0" cy="0"/>
          <a:chOff x="0" y="0"/>
          <a:chExt cx="0" cy="0"/>
        </a:xfrm>
      </p:grpSpPr>
      <p:pic>
        <p:nvPicPr>
          <p:cNvPr id="111" name="Google Shape;111;p17"/>
          <p:cNvPicPr preferRelativeResize="0"/>
          <p:nvPr/>
        </p:nvPicPr>
        <p:blipFill>
          <a:blip r:embed="rId2">
            <a:alphaModFix/>
          </a:blip>
          <a:stretch>
            <a:fillRect/>
          </a:stretch>
        </p:blipFill>
        <p:spPr>
          <a:xfrm>
            <a:off x="16176" y="-501681"/>
            <a:ext cx="3802725" cy="3431200"/>
          </a:xfrm>
          <a:prstGeom prst="rect">
            <a:avLst/>
          </a:prstGeom>
          <a:noFill/>
          <a:ln>
            <a:noFill/>
          </a:ln>
        </p:spPr>
      </p:pic>
      <p:pic>
        <p:nvPicPr>
          <p:cNvPr id="112" name="Google Shape;112;p17"/>
          <p:cNvPicPr preferRelativeResize="0"/>
          <p:nvPr/>
        </p:nvPicPr>
        <p:blipFill>
          <a:blip r:embed="rId2">
            <a:alphaModFix/>
          </a:blip>
          <a:stretch>
            <a:fillRect/>
          </a:stretch>
        </p:blipFill>
        <p:spPr>
          <a:xfrm flipH="1" rot="10800000">
            <a:off x="10" y="2213744"/>
            <a:ext cx="3802725" cy="3431200"/>
          </a:xfrm>
          <a:prstGeom prst="rect">
            <a:avLst/>
          </a:prstGeom>
          <a:noFill/>
          <a:ln>
            <a:noFill/>
          </a:ln>
        </p:spPr>
      </p:pic>
      <p:pic>
        <p:nvPicPr>
          <p:cNvPr id="113" name="Google Shape;113;p17"/>
          <p:cNvPicPr preferRelativeResize="0"/>
          <p:nvPr/>
        </p:nvPicPr>
        <p:blipFill>
          <a:blip r:embed="rId2">
            <a:alphaModFix/>
          </a:blip>
          <a:stretch>
            <a:fillRect/>
          </a:stretch>
        </p:blipFill>
        <p:spPr>
          <a:xfrm flipH="1">
            <a:off x="5325110" y="-501568"/>
            <a:ext cx="3802725" cy="3431200"/>
          </a:xfrm>
          <a:prstGeom prst="rect">
            <a:avLst/>
          </a:prstGeom>
          <a:noFill/>
          <a:ln>
            <a:noFill/>
          </a:ln>
        </p:spPr>
      </p:pic>
      <p:pic>
        <p:nvPicPr>
          <p:cNvPr id="114" name="Google Shape;114;p17"/>
          <p:cNvPicPr preferRelativeResize="0"/>
          <p:nvPr/>
        </p:nvPicPr>
        <p:blipFill>
          <a:blip r:embed="rId2">
            <a:alphaModFix/>
          </a:blip>
          <a:stretch>
            <a:fillRect/>
          </a:stretch>
        </p:blipFill>
        <p:spPr>
          <a:xfrm rot="10800000">
            <a:off x="5341276" y="2213857"/>
            <a:ext cx="3802725" cy="3431200"/>
          </a:xfrm>
          <a:prstGeom prst="rect">
            <a:avLst/>
          </a:prstGeom>
          <a:noFill/>
          <a:ln>
            <a:noFill/>
          </a:ln>
        </p:spPr>
      </p:pic>
      <p:sp>
        <p:nvSpPr>
          <p:cNvPr id="115" name="Google Shape;115;p17"/>
          <p:cNvSpPr txBox="1"/>
          <p:nvPr>
            <p:ph type="ctrTitle"/>
          </p:nvPr>
        </p:nvSpPr>
        <p:spPr>
          <a:xfrm>
            <a:off x="2422500" y="2348625"/>
            <a:ext cx="4299000" cy="66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6" name="Google Shape;116;p17"/>
          <p:cNvSpPr txBox="1"/>
          <p:nvPr>
            <p:ph hasCustomPrompt="1" idx="2" type="title"/>
          </p:nvPr>
        </p:nvSpPr>
        <p:spPr>
          <a:xfrm>
            <a:off x="2422500" y="1296000"/>
            <a:ext cx="4299000" cy="109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100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7"/>
          <p:cNvSpPr txBox="1"/>
          <p:nvPr>
            <p:ph idx="1" type="subTitle"/>
          </p:nvPr>
        </p:nvSpPr>
        <p:spPr>
          <a:xfrm>
            <a:off x="2422500" y="2893425"/>
            <a:ext cx="42990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8" name="Google Shape;118;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2">
    <p:spTree>
      <p:nvGrpSpPr>
        <p:cNvPr id="119" name="Shape 119"/>
        <p:cNvGrpSpPr/>
        <p:nvPr/>
      </p:nvGrpSpPr>
      <p:grpSpPr>
        <a:xfrm>
          <a:off x="0" y="0"/>
          <a:ext cx="0" cy="0"/>
          <a:chOff x="0" y="0"/>
          <a:chExt cx="0" cy="0"/>
        </a:xfrm>
      </p:grpSpPr>
      <p:sp>
        <p:nvSpPr>
          <p:cNvPr id="120" name="Google Shape;120;p18"/>
          <p:cNvSpPr txBox="1"/>
          <p:nvPr>
            <p:ph idx="1" type="subTitle"/>
          </p:nvPr>
        </p:nvSpPr>
        <p:spPr>
          <a:xfrm>
            <a:off x="3143300" y="1928850"/>
            <a:ext cx="2857500" cy="51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121" name="Google Shape;121;p18"/>
          <p:cNvSpPr txBox="1"/>
          <p:nvPr>
            <p:ph type="ctrTitle"/>
          </p:nvPr>
        </p:nvSpPr>
        <p:spPr>
          <a:xfrm flipH="1">
            <a:off x="2876000" y="709650"/>
            <a:ext cx="3392100" cy="838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4800"/>
              <a:buNone/>
              <a:defRPr sz="9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122" name="Google Shape;122;p18"/>
          <p:cNvPicPr preferRelativeResize="0"/>
          <p:nvPr/>
        </p:nvPicPr>
        <p:blipFill>
          <a:blip r:embed="rId2">
            <a:alphaModFix/>
          </a:blip>
          <a:stretch>
            <a:fillRect/>
          </a:stretch>
        </p:blipFill>
        <p:spPr>
          <a:xfrm flipH="1">
            <a:off x="5341288" y="2866980"/>
            <a:ext cx="3802725" cy="3431200"/>
          </a:xfrm>
          <a:prstGeom prst="rect">
            <a:avLst/>
          </a:prstGeom>
          <a:noFill/>
          <a:ln>
            <a:noFill/>
          </a:ln>
        </p:spPr>
      </p:pic>
      <p:pic>
        <p:nvPicPr>
          <p:cNvPr id="123" name="Google Shape;123;p18"/>
          <p:cNvPicPr preferRelativeResize="0"/>
          <p:nvPr/>
        </p:nvPicPr>
        <p:blipFill>
          <a:blip r:embed="rId2">
            <a:alphaModFix/>
          </a:blip>
          <a:stretch>
            <a:fillRect/>
          </a:stretch>
        </p:blipFill>
        <p:spPr>
          <a:xfrm>
            <a:off x="-12" y="2868654"/>
            <a:ext cx="3802725" cy="3431200"/>
          </a:xfrm>
          <a:prstGeom prst="rect">
            <a:avLst/>
          </a:prstGeom>
          <a:noFill/>
          <a:ln>
            <a:noFill/>
          </a:ln>
        </p:spPr>
      </p:pic>
      <p:sp>
        <p:nvSpPr>
          <p:cNvPr id="124" name="Google Shape;124;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
    <p:spTree>
      <p:nvGrpSpPr>
        <p:cNvPr id="125" name="Shape 125"/>
        <p:cNvGrpSpPr/>
        <p:nvPr/>
      </p:nvGrpSpPr>
      <p:grpSpPr>
        <a:xfrm>
          <a:off x="0" y="0"/>
          <a:ext cx="0" cy="0"/>
          <a:chOff x="0" y="0"/>
          <a:chExt cx="0" cy="0"/>
        </a:xfrm>
      </p:grpSpPr>
      <p:pic>
        <p:nvPicPr>
          <p:cNvPr id="126" name="Google Shape;126;p19"/>
          <p:cNvPicPr preferRelativeResize="0"/>
          <p:nvPr/>
        </p:nvPicPr>
        <p:blipFill>
          <a:blip r:embed="rId2">
            <a:alphaModFix/>
          </a:blip>
          <a:stretch>
            <a:fillRect/>
          </a:stretch>
        </p:blipFill>
        <p:spPr>
          <a:xfrm rot="10800000">
            <a:off x="3421663" y="3648350"/>
            <a:ext cx="2300675" cy="2075900"/>
          </a:xfrm>
          <a:prstGeom prst="rect">
            <a:avLst/>
          </a:prstGeom>
          <a:noFill/>
          <a:ln>
            <a:noFill/>
          </a:ln>
        </p:spPr>
      </p:pic>
      <p:pic>
        <p:nvPicPr>
          <p:cNvPr id="127" name="Google Shape;127;p19"/>
          <p:cNvPicPr preferRelativeResize="0"/>
          <p:nvPr/>
        </p:nvPicPr>
        <p:blipFill>
          <a:blip r:embed="rId2">
            <a:alphaModFix/>
          </a:blip>
          <a:stretch>
            <a:fillRect/>
          </a:stretch>
        </p:blipFill>
        <p:spPr>
          <a:xfrm>
            <a:off x="3421663" y="-580750"/>
            <a:ext cx="2300675" cy="2075900"/>
          </a:xfrm>
          <a:prstGeom prst="rect">
            <a:avLst/>
          </a:prstGeom>
          <a:noFill/>
          <a:ln>
            <a:noFill/>
          </a:ln>
        </p:spPr>
      </p:pic>
      <p:sp>
        <p:nvSpPr>
          <p:cNvPr id="128" name="Google Shape;128;p19"/>
          <p:cNvSpPr txBox="1"/>
          <p:nvPr>
            <p:ph type="ctrTitle"/>
          </p:nvPr>
        </p:nvSpPr>
        <p:spPr>
          <a:xfrm flipH="1">
            <a:off x="2359650" y="1400650"/>
            <a:ext cx="4424700" cy="93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29" name="Google Shape;129;p19"/>
          <p:cNvSpPr txBox="1"/>
          <p:nvPr>
            <p:ph idx="1" type="subTitle"/>
          </p:nvPr>
        </p:nvSpPr>
        <p:spPr>
          <a:xfrm>
            <a:off x="2378700" y="2530005"/>
            <a:ext cx="4386600" cy="93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400"/>
            </a:lvl1pPr>
            <a:lvl2pPr lvl="1" rtl="0" algn="ctr">
              <a:lnSpc>
                <a:spcPct val="100000"/>
              </a:lnSpc>
              <a:spcBef>
                <a:spcPts val="0"/>
              </a:spcBef>
              <a:spcAft>
                <a:spcPts val="0"/>
              </a:spcAft>
              <a:buSzPts val="1300"/>
              <a:buNone/>
              <a:defRPr sz="1300"/>
            </a:lvl2pPr>
            <a:lvl3pPr lvl="2" rtl="0" algn="ctr">
              <a:lnSpc>
                <a:spcPct val="100000"/>
              </a:lnSpc>
              <a:spcBef>
                <a:spcPts val="0"/>
              </a:spcBef>
              <a:spcAft>
                <a:spcPts val="0"/>
              </a:spcAft>
              <a:buSzPts val="1300"/>
              <a:buNone/>
              <a:defRPr sz="1300"/>
            </a:lvl3pPr>
            <a:lvl4pPr lvl="3" rtl="0" algn="ctr">
              <a:lnSpc>
                <a:spcPct val="100000"/>
              </a:lnSpc>
              <a:spcBef>
                <a:spcPts val="0"/>
              </a:spcBef>
              <a:spcAft>
                <a:spcPts val="0"/>
              </a:spcAft>
              <a:buSzPts val="1300"/>
              <a:buNone/>
              <a:defRPr sz="1300"/>
            </a:lvl4pPr>
            <a:lvl5pPr lvl="4" rtl="0" algn="ctr">
              <a:lnSpc>
                <a:spcPct val="100000"/>
              </a:lnSpc>
              <a:spcBef>
                <a:spcPts val="0"/>
              </a:spcBef>
              <a:spcAft>
                <a:spcPts val="0"/>
              </a:spcAft>
              <a:buSzPts val="1300"/>
              <a:buNone/>
              <a:defRPr sz="1300"/>
            </a:lvl5pPr>
            <a:lvl6pPr lvl="5" rtl="0" algn="ctr">
              <a:lnSpc>
                <a:spcPct val="100000"/>
              </a:lnSpc>
              <a:spcBef>
                <a:spcPts val="0"/>
              </a:spcBef>
              <a:spcAft>
                <a:spcPts val="0"/>
              </a:spcAft>
              <a:buSzPts val="1300"/>
              <a:buNone/>
              <a:defRPr sz="1300"/>
            </a:lvl6pPr>
            <a:lvl7pPr lvl="6" rtl="0" algn="ctr">
              <a:lnSpc>
                <a:spcPct val="100000"/>
              </a:lnSpc>
              <a:spcBef>
                <a:spcPts val="0"/>
              </a:spcBef>
              <a:spcAft>
                <a:spcPts val="0"/>
              </a:spcAft>
              <a:buSzPts val="1300"/>
              <a:buNone/>
              <a:defRPr sz="1300"/>
            </a:lvl7pPr>
            <a:lvl8pPr lvl="7" rtl="0" algn="ctr">
              <a:lnSpc>
                <a:spcPct val="100000"/>
              </a:lnSpc>
              <a:spcBef>
                <a:spcPts val="0"/>
              </a:spcBef>
              <a:spcAft>
                <a:spcPts val="0"/>
              </a:spcAft>
              <a:buSzPts val="1300"/>
              <a:buNone/>
              <a:defRPr sz="1300"/>
            </a:lvl8pPr>
            <a:lvl9pPr lvl="8" rtl="0" algn="ctr">
              <a:lnSpc>
                <a:spcPct val="100000"/>
              </a:lnSpc>
              <a:spcBef>
                <a:spcPts val="0"/>
              </a:spcBef>
              <a:spcAft>
                <a:spcPts val="0"/>
              </a:spcAft>
              <a:buSzPts val="1300"/>
              <a:buNone/>
              <a:defRPr sz="1300"/>
            </a:lvl9pPr>
          </a:lstStyle>
          <a:p/>
        </p:txBody>
      </p:sp>
      <p:sp>
        <p:nvSpPr>
          <p:cNvPr id="130" name="Google Shape;13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9">
    <p:spTree>
      <p:nvGrpSpPr>
        <p:cNvPr id="131" name="Shape 131"/>
        <p:cNvGrpSpPr/>
        <p:nvPr/>
      </p:nvGrpSpPr>
      <p:grpSpPr>
        <a:xfrm>
          <a:off x="0" y="0"/>
          <a:ext cx="0" cy="0"/>
          <a:chOff x="0" y="0"/>
          <a:chExt cx="0" cy="0"/>
        </a:xfrm>
      </p:grpSpPr>
      <p:sp>
        <p:nvSpPr>
          <p:cNvPr id="132" name="Google Shape;132;p20"/>
          <p:cNvSpPr txBox="1"/>
          <p:nvPr>
            <p:ph idx="1" type="subTitle"/>
          </p:nvPr>
        </p:nvSpPr>
        <p:spPr>
          <a:xfrm>
            <a:off x="1398700" y="2910300"/>
            <a:ext cx="3486000" cy="174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20"/>
          <p:cNvSpPr txBox="1"/>
          <p:nvPr>
            <p:ph type="ctrTitle"/>
          </p:nvPr>
        </p:nvSpPr>
        <p:spPr>
          <a:xfrm flipH="1">
            <a:off x="1372450" y="1886100"/>
            <a:ext cx="3486000" cy="670500"/>
          </a:xfrm>
          <a:prstGeom prst="rect">
            <a:avLst/>
          </a:prstGeom>
        </p:spPr>
        <p:txBody>
          <a:bodyPr anchorCtr="0" anchor="b" bIns="91425" lIns="91425" spcFirstLastPara="1" rIns="91425" wrap="square" tIns="91425">
            <a:noAutofit/>
          </a:bodyPr>
          <a:lstStyle>
            <a:lvl1pPr lvl="0" rtl="0" algn="l">
              <a:spcBef>
                <a:spcPts val="0"/>
              </a:spcBef>
              <a:spcAft>
                <a:spcPts val="0"/>
              </a:spcAft>
              <a:buClr>
                <a:srgbClr val="FFFFFF"/>
              </a:buClr>
              <a:buSzPts val="4800"/>
              <a:buNone/>
              <a:defRPr sz="5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134" name="Google Shape;134;p20"/>
          <p:cNvPicPr preferRelativeResize="0"/>
          <p:nvPr/>
        </p:nvPicPr>
        <p:blipFill>
          <a:blip r:embed="rId2">
            <a:alphaModFix/>
          </a:blip>
          <a:stretch>
            <a:fillRect/>
          </a:stretch>
        </p:blipFill>
        <p:spPr>
          <a:xfrm rot="10800000">
            <a:off x="5334325" y="1725475"/>
            <a:ext cx="3802725" cy="3431200"/>
          </a:xfrm>
          <a:prstGeom prst="rect">
            <a:avLst/>
          </a:prstGeom>
          <a:noFill/>
          <a:ln>
            <a:noFill/>
          </a:ln>
        </p:spPr>
      </p:pic>
      <p:sp>
        <p:nvSpPr>
          <p:cNvPr id="135" name="Google Shape;135;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3"/>
          <p:cNvSpPr txBox="1"/>
          <p:nvPr>
            <p:ph type="ctrTitle"/>
          </p:nvPr>
        </p:nvSpPr>
        <p:spPr>
          <a:xfrm>
            <a:off x="4297175" y="2355550"/>
            <a:ext cx="4299000" cy="65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 name="Google Shape;18;p3"/>
          <p:cNvSpPr txBox="1"/>
          <p:nvPr>
            <p:ph hasCustomPrompt="1" idx="2" type="title"/>
          </p:nvPr>
        </p:nvSpPr>
        <p:spPr>
          <a:xfrm>
            <a:off x="4297175" y="1317160"/>
            <a:ext cx="4299000" cy="109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10000"/>
              <a:buNone/>
              <a:defRPr sz="100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p:nvPr>
            <p:ph idx="1" type="subTitle"/>
          </p:nvPr>
        </p:nvSpPr>
        <p:spPr>
          <a:xfrm>
            <a:off x="4297175" y="2900355"/>
            <a:ext cx="42990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20" name="Google Shape;20;p3"/>
          <p:cNvPicPr preferRelativeResize="0"/>
          <p:nvPr/>
        </p:nvPicPr>
        <p:blipFill>
          <a:blip r:embed="rId2">
            <a:alphaModFix/>
          </a:blip>
          <a:stretch>
            <a:fillRect/>
          </a:stretch>
        </p:blipFill>
        <p:spPr>
          <a:xfrm>
            <a:off x="16176" y="-501681"/>
            <a:ext cx="3802725" cy="3431200"/>
          </a:xfrm>
          <a:prstGeom prst="rect">
            <a:avLst/>
          </a:prstGeom>
          <a:noFill/>
          <a:ln>
            <a:noFill/>
          </a:ln>
        </p:spPr>
      </p:pic>
      <p:pic>
        <p:nvPicPr>
          <p:cNvPr id="21" name="Google Shape;21;p3"/>
          <p:cNvPicPr preferRelativeResize="0"/>
          <p:nvPr/>
        </p:nvPicPr>
        <p:blipFill>
          <a:blip r:embed="rId2">
            <a:alphaModFix/>
          </a:blip>
          <a:stretch>
            <a:fillRect/>
          </a:stretch>
        </p:blipFill>
        <p:spPr>
          <a:xfrm flipH="1" rot="10800000">
            <a:off x="10" y="2213744"/>
            <a:ext cx="3802725" cy="34312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
    <p:spTree>
      <p:nvGrpSpPr>
        <p:cNvPr id="136" name="Shape 136"/>
        <p:cNvGrpSpPr/>
        <p:nvPr/>
      </p:nvGrpSpPr>
      <p:grpSpPr>
        <a:xfrm>
          <a:off x="0" y="0"/>
          <a:ext cx="0" cy="0"/>
          <a:chOff x="0" y="0"/>
          <a:chExt cx="0" cy="0"/>
        </a:xfrm>
      </p:grpSpPr>
      <p:sp>
        <p:nvSpPr>
          <p:cNvPr id="137" name="Google Shape;137;p21"/>
          <p:cNvSpPr txBox="1"/>
          <p:nvPr>
            <p:ph type="ctrTitle"/>
          </p:nvPr>
        </p:nvSpPr>
        <p:spPr>
          <a:xfrm>
            <a:off x="5225420" y="1852550"/>
            <a:ext cx="2965200" cy="670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8" name="Google Shape;138;p21"/>
          <p:cNvSpPr txBox="1"/>
          <p:nvPr>
            <p:ph idx="1" type="subTitle"/>
          </p:nvPr>
        </p:nvSpPr>
        <p:spPr>
          <a:xfrm>
            <a:off x="5242550" y="2648825"/>
            <a:ext cx="2930700" cy="122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139" name="Google Shape;139;p21"/>
          <p:cNvPicPr preferRelativeResize="0"/>
          <p:nvPr/>
        </p:nvPicPr>
        <p:blipFill>
          <a:blip r:embed="rId2">
            <a:alphaModFix/>
          </a:blip>
          <a:stretch>
            <a:fillRect/>
          </a:stretch>
        </p:blipFill>
        <p:spPr>
          <a:xfrm rot="10800000">
            <a:off x="6112650" y="3448750"/>
            <a:ext cx="3802725" cy="3431200"/>
          </a:xfrm>
          <a:prstGeom prst="rect">
            <a:avLst/>
          </a:prstGeom>
          <a:noFill/>
          <a:ln>
            <a:noFill/>
          </a:ln>
        </p:spPr>
      </p:pic>
      <p:sp>
        <p:nvSpPr>
          <p:cNvPr id="140" name="Google Shape;140;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
    <p:spTree>
      <p:nvGrpSpPr>
        <p:cNvPr id="141" name="Shape 141"/>
        <p:cNvGrpSpPr/>
        <p:nvPr/>
      </p:nvGrpSpPr>
      <p:grpSpPr>
        <a:xfrm>
          <a:off x="0" y="0"/>
          <a:ext cx="0" cy="0"/>
          <a:chOff x="0" y="0"/>
          <a:chExt cx="0" cy="0"/>
        </a:xfrm>
      </p:grpSpPr>
      <p:sp>
        <p:nvSpPr>
          <p:cNvPr id="142" name="Google Shape;142;p22"/>
          <p:cNvSpPr txBox="1"/>
          <p:nvPr>
            <p:ph idx="1" type="subTitle"/>
          </p:nvPr>
        </p:nvSpPr>
        <p:spPr>
          <a:xfrm>
            <a:off x="4838200" y="1496605"/>
            <a:ext cx="3242700" cy="79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3" name="Google Shape;143;p22"/>
          <p:cNvSpPr txBox="1"/>
          <p:nvPr>
            <p:ph idx="2" type="subTitle"/>
          </p:nvPr>
        </p:nvSpPr>
        <p:spPr>
          <a:xfrm>
            <a:off x="4838200" y="3792973"/>
            <a:ext cx="3242700" cy="79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4" name="Google Shape;144;p22"/>
          <p:cNvSpPr txBox="1"/>
          <p:nvPr>
            <p:ph type="ctrTitle"/>
          </p:nvPr>
        </p:nvSpPr>
        <p:spPr>
          <a:xfrm flipH="1">
            <a:off x="457275" y="1931475"/>
            <a:ext cx="2875200" cy="12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5" name="Google Shape;145;p22"/>
          <p:cNvSpPr txBox="1"/>
          <p:nvPr>
            <p:ph idx="3" type="ctrTitle"/>
          </p:nvPr>
        </p:nvSpPr>
        <p:spPr>
          <a:xfrm>
            <a:off x="4838200" y="1336535"/>
            <a:ext cx="3242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46" name="Google Shape;146;p22"/>
          <p:cNvSpPr txBox="1"/>
          <p:nvPr>
            <p:ph idx="4" type="ctrTitle"/>
          </p:nvPr>
        </p:nvSpPr>
        <p:spPr>
          <a:xfrm>
            <a:off x="4838200" y="3626911"/>
            <a:ext cx="3242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pic>
        <p:nvPicPr>
          <p:cNvPr id="147" name="Google Shape;147;p22"/>
          <p:cNvPicPr preferRelativeResize="0"/>
          <p:nvPr/>
        </p:nvPicPr>
        <p:blipFill>
          <a:blip r:embed="rId2">
            <a:alphaModFix/>
          </a:blip>
          <a:stretch>
            <a:fillRect/>
          </a:stretch>
        </p:blipFill>
        <p:spPr>
          <a:xfrm>
            <a:off x="-14675" y="-533400"/>
            <a:ext cx="2300675" cy="2075900"/>
          </a:xfrm>
          <a:prstGeom prst="rect">
            <a:avLst/>
          </a:prstGeom>
          <a:noFill/>
          <a:ln>
            <a:noFill/>
          </a:ln>
        </p:spPr>
      </p:pic>
      <p:pic>
        <p:nvPicPr>
          <p:cNvPr id="148" name="Google Shape;148;p22"/>
          <p:cNvPicPr preferRelativeResize="0"/>
          <p:nvPr/>
        </p:nvPicPr>
        <p:blipFill>
          <a:blip r:embed="rId2">
            <a:alphaModFix/>
          </a:blip>
          <a:stretch>
            <a:fillRect/>
          </a:stretch>
        </p:blipFill>
        <p:spPr>
          <a:xfrm flipH="1" rot="10800000">
            <a:off x="-14675" y="3549775"/>
            <a:ext cx="2300675" cy="2075900"/>
          </a:xfrm>
          <a:prstGeom prst="rect">
            <a:avLst/>
          </a:prstGeom>
          <a:noFill/>
          <a:ln>
            <a:noFill/>
          </a:ln>
        </p:spPr>
      </p:pic>
      <p:sp>
        <p:nvSpPr>
          <p:cNvPr id="149" name="Google Shape;149;p22"/>
          <p:cNvSpPr/>
          <p:nvPr/>
        </p:nvSpPr>
        <p:spPr>
          <a:xfrm>
            <a:off x="4226350" y="2752750"/>
            <a:ext cx="4470600" cy="1943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4226350" y="441872"/>
            <a:ext cx="4470600" cy="1943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
    <p:spTree>
      <p:nvGrpSpPr>
        <p:cNvPr id="152" name="Shape 152"/>
        <p:cNvGrpSpPr/>
        <p:nvPr/>
      </p:nvGrpSpPr>
      <p:grpSpPr>
        <a:xfrm>
          <a:off x="0" y="0"/>
          <a:ext cx="0" cy="0"/>
          <a:chOff x="0" y="0"/>
          <a:chExt cx="0" cy="0"/>
        </a:xfrm>
      </p:grpSpPr>
      <p:sp>
        <p:nvSpPr>
          <p:cNvPr id="153" name="Google Shape;153;p23"/>
          <p:cNvSpPr txBox="1"/>
          <p:nvPr>
            <p:ph idx="1" type="subTitle"/>
          </p:nvPr>
        </p:nvSpPr>
        <p:spPr>
          <a:xfrm>
            <a:off x="4390050" y="2938200"/>
            <a:ext cx="3405000" cy="174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154" name="Google Shape;154;p23"/>
          <p:cNvSpPr txBox="1"/>
          <p:nvPr>
            <p:ph type="ctrTitle"/>
          </p:nvPr>
        </p:nvSpPr>
        <p:spPr>
          <a:xfrm flipH="1">
            <a:off x="4114500" y="2004895"/>
            <a:ext cx="3956100" cy="780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5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155" name="Google Shape;155;p23"/>
          <p:cNvPicPr preferRelativeResize="0"/>
          <p:nvPr/>
        </p:nvPicPr>
        <p:blipFill>
          <a:blip r:embed="rId2">
            <a:alphaModFix/>
          </a:blip>
          <a:stretch>
            <a:fillRect/>
          </a:stretch>
        </p:blipFill>
        <p:spPr>
          <a:xfrm flipH="1" rot="10800000">
            <a:off x="-823501" y="-1143550"/>
            <a:ext cx="4655626" cy="4200750"/>
          </a:xfrm>
          <a:prstGeom prst="rect">
            <a:avLst/>
          </a:prstGeom>
          <a:noFill/>
          <a:ln>
            <a:noFill/>
          </a:ln>
        </p:spPr>
      </p:pic>
      <p:pic>
        <p:nvPicPr>
          <p:cNvPr id="156" name="Google Shape;156;p23"/>
          <p:cNvPicPr preferRelativeResize="0"/>
          <p:nvPr/>
        </p:nvPicPr>
        <p:blipFill>
          <a:blip r:embed="rId2">
            <a:alphaModFix/>
          </a:blip>
          <a:stretch>
            <a:fillRect/>
          </a:stretch>
        </p:blipFill>
        <p:spPr>
          <a:xfrm>
            <a:off x="-1311459" y="2523800"/>
            <a:ext cx="3802725" cy="3431200"/>
          </a:xfrm>
          <a:prstGeom prst="rect">
            <a:avLst/>
          </a:prstGeom>
          <a:noFill/>
          <a:ln>
            <a:noFill/>
          </a:ln>
        </p:spPr>
      </p:pic>
      <p:sp>
        <p:nvSpPr>
          <p:cNvPr id="157" name="Google Shape;157;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3">
    <p:spTree>
      <p:nvGrpSpPr>
        <p:cNvPr id="158" name="Shape 158"/>
        <p:cNvGrpSpPr/>
        <p:nvPr/>
      </p:nvGrpSpPr>
      <p:grpSpPr>
        <a:xfrm>
          <a:off x="0" y="0"/>
          <a:ext cx="0" cy="0"/>
          <a:chOff x="0" y="0"/>
          <a:chExt cx="0" cy="0"/>
        </a:xfrm>
      </p:grpSpPr>
      <p:sp>
        <p:nvSpPr>
          <p:cNvPr id="159" name="Google Shape;159;p24"/>
          <p:cNvSpPr txBox="1"/>
          <p:nvPr>
            <p:ph type="ctrTitle"/>
          </p:nvPr>
        </p:nvSpPr>
        <p:spPr>
          <a:xfrm>
            <a:off x="457200" y="517918"/>
            <a:ext cx="8229600" cy="670500"/>
          </a:xfrm>
          <a:prstGeom prst="rect">
            <a:avLst/>
          </a:prstGeom>
        </p:spPr>
        <p:txBody>
          <a:bodyPr anchorCtr="0" anchor="b" bIns="91425" lIns="91425" spcFirstLastPara="1" rIns="91425" wrap="square" tIns="91425">
            <a:noAutofit/>
          </a:bodyPr>
          <a:lstStyle>
            <a:lvl1pPr lvl="0" rtl="0" algn="l">
              <a:spcBef>
                <a:spcPts val="0"/>
              </a:spcBef>
              <a:spcAft>
                <a:spcPts val="0"/>
              </a:spcAft>
              <a:buClr>
                <a:srgbClr val="FFFFFF"/>
              </a:buClr>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60" name="Google Shape;160;p24"/>
          <p:cNvSpPr txBox="1"/>
          <p:nvPr>
            <p:ph idx="2" type="ctrTitle"/>
          </p:nvPr>
        </p:nvSpPr>
        <p:spPr>
          <a:xfrm>
            <a:off x="2750155" y="1492066"/>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61" name="Google Shape;161;p24"/>
          <p:cNvSpPr txBox="1"/>
          <p:nvPr>
            <p:ph idx="1" type="subTitle"/>
          </p:nvPr>
        </p:nvSpPr>
        <p:spPr>
          <a:xfrm>
            <a:off x="2750119" y="2192634"/>
            <a:ext cx="15702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62" name="Google Shape;162;p24"/>
          <p:cNvSpPr txBox="1"/>
          <p:nvPr>
            <p:ph idx="3" type="ctrTitle"/>
          </p:nvPr>
        </p:nvSpPr>
        <p:spPr>
          <a:xfrm>
            <a:off x="4800201" y="1497325"/>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63" name="Google Shape;163;p24"/>
          <p:cNvSpPr txBox="1"/>
          <p:nvPr>
            <p:ph idx="4" type="subTitle"/>
          </p:nvPr>
        </p:nvSpPr>
        <p:spPr>
          <a:xfrm>
            <a:off x="4800165" y="2192634"/>
            <a:ext cx="15702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64" name="Google Shape;164;p24"/>
          <p:cNvSpPr txBox="1"/>
          <p:nvPr>
            <p:ph idx="5" type="ctrTitle"/>
          </p:nvPr>
        </p:nvSpPr>
        <p:spPr>
          <a:xfrm>
            <a:off x="3794948" y="3219050"/>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65" name="Google Shape;165;p24"/>
          <p:cNvSpPr txBox="1"/>
          <p:nvPr>
            <p:ph idx="6" type="subTitle"/>
          </p:nvPr>
        </p:nvSpPr>
        <p:spPr>
          <a:xfrm>
            <a:off x="3753025" y="3910976"/>
            <a:ext cx="16539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166" name="Google Shape;166;p24"/>
          <p:cNvPicPr preferRelativeResize="0"/>
          <p:nvPr/>
        </p:nvPicPr>
        <p:blipFill>
          <a:blip r:embed="rId2">
            <a:alphaModFix/>
          </a:blip>
          <a:stretch>
            <a:fillRect/>
          </a:stretch>
        </p:blipFill>
        <p:spPr>
          <a:xfrm flipH="1">
            <a:off x="6843225" y="0"/>
            <a:ext cx="2300675" cy="2075900"/>
          </a:xfrm>
          <a:prstGeom prst="rect">
            <a:avLst/>
          </a:prstGeom>
          <a:noFill/>
          <a:ln>
            <a:noFill/>
          </a:ln>
        </p:spPr>
      </p:pic>
      <p:sp>
        <p:nvSpPr>
          <p:cNvPr id="167" name="Google Shape;167;p24"/>
          <p:cNvSpPr/>
          <p:nvPr/>
        </p:nvSpPr>
        <p:spPr>
          <a:xfrm rot="5400000">
            <a:off x="2534502" y="1090938"/>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rot="5400000">
            <a:off x="3566117" y="2781995"/>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p:nvPr/>
        </p:nvSpPr>
        <p:spPr>
          <a:xfrm rot="5400000">
            <a:off x="4584549" y="1090938"/>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4"/>
          <p:cNvPicPr preferRelativeResize="0"/>
          <p:nvPr/>
        </p:nvPicPr>
        <p:blipFill>
          <a:blip r:embed="rId2">
            <a:alphaModFix/>
          </a:blip>
          <a:stretch>
            <a:fillRect/>
          </a:stretch>
        </p:blipFill>
        <p:spPr>
          <a:xfrm flipH="1" rot="10800000">
            <a:off x="-262630" y="2659235"/>
            <a:ext cx="2928524" cy="2642399"/>
          </a:xfrm>
          <a:prstGeom prst="rect">
            <a:avLst/>
          </a:prstGeom>
          <a:noFill/>
          <a:ln>
            <a:noFill/>
          </a:ln>
        </p:spPr>
      </p:pic>
      <p:sp>
        <p:nvSpPr>
          <p:cNvPr id="171" name="Google Shape;17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1">
    <p:spTree>
      <p:nvGrpSpPr>
        <p:cNvPr id="172" name="Shape 172"/>
        <p:cNvGrpSpPr/>
        <p:nvPr/>
      </p:nvGrpSpPr>
      <p:grpSpPr>
        <a:xfrm>
          <a:off x="0" y="0"/>
          <a:ext cx="0" cy="0"/>
          <a:chOff x="0" y="0"/>
          <a:chExt cx="0" cy="0"/>
        </a:xfrm>
      </p:grpSpPr>
      <p:sp>
        <p:nvSpPr>
          <p:cNvPr id="173" name="Google Shape;173;p25"/>
          <p:cNvSpPr txBox="1"/>
          <p:nvPr>
            <p:ph type="ctrTitle"/>
          </p:nvPr>
        </p:nvSpPr>
        <p:spPr>
          <a:xfrm>
            <a:off x="457200" y="517918"/>
            <a:ext cx="82296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74" name="Google Shape;174;p25"/>
          <p:cNvSpPr txBox="1"/>
          <p:nvPr>
            <p:ph idx="2" type="ctrTitle"/>
          </p:nvPr>
        </p:nvSpPr>
        <p:spPr>
          <a:xfrm>
            <a:off x="3716190" y="2062575"/>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5" name="Google Shape;175;p25"/>
          <p:cNvSpPr txBox="1"/>
          <p:nvPr>
            <p:ph idx="1" type="subTitle"/>
          </p:nvPr>
        </p:nvSpPr>
        <p:spPr>
          <a:xfrm>
            <a:off x="3716190" y="2765019"/>
            <a:ext cx="15702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5"/>
          <p:cNvSpPr txBox="1"/>
          <p:nvPr>
            <p:ph idx="3" type="ctrTitle"/>
          </p:nvPr>
        </p:nvSpPr>
        <p:spPr>
          <a:xfrm>
            <a:off x="5910940" y="2066326"/>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7" name="Google Shape;177;p25"/>
          <p:cNvSpPr txBox="1"/>
          <p:nvPr>
            <p:ph idx="4" type="subTitle"/>
          </p:nvPr>
        </p:nvSpPr>
        <p:spPr>
          <a:xfrm>
            <a:off x="5910940" y="2866007"/>
            <a:ext cx="15702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5"/>
          <p:cNvSpPr txBox="1"/>
          <p:nvPr>
            <p:ph idx="5" type="ctrTitle"/>
          </p:nvPr>
        </p:nvSpPr>
        <p:spPr>
          <a:xfrm>
            <a:off x="1521440" y="2062585"/>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accent2"/>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9" name="Google Shape;179;p25"/>
          <p:cNvSpPr txBox="1"/>
          <p:nvPr>
            <p:ph idx="6" type="subTitle"/>
          </p:nvPr>
        </p:nvSpPr>
        <p:spPr>
          <a:xfrm>
            <a:off x="1479590" y="2765029"/>
            <a:ext cx="1653900" cy="36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80" name="Google Shape;180;p25"/>
          <p:cNvPicPr preferRelativeResize="0"/>
          <p:nvPr/>
        </p:nvPicPr>
        <p:blipFill>
          <a:blip r:embed="rId2">
            <a:alphaModFix/>
          </a:blip>
          <a:stretch>
            <a:fillRect/>
          </a:stretch>
        </p:blipFill>
        <p:spPr>
          <a:xfrm flipH="1">
            <a:off x="3138825" y="3806025"/>
            <a:ext cx="2957125" cy="2668199"/>
          </a:xfrm>
          <a:prstGeom prst="rect">
            <a:avLst/>
          </a:prstGeom>
          <a:noFill/>
          <a:ln>
            <a:noFill/>
          </a:ln>
        </p:spPr>
      </p:pic>
      <p:pic>
        <p:nvPicPr>
          <p:cNvPr id="181" name="Google Shape;181;p25"/>
          <p:cNvPicPr preferRelativeResize="0"/>
          <p:nvPr/>
        </p:nvPicPr>
        <p:blipFill>
          <a:blip r:embed="rId2">
            <a:alphaModFix/>
          </a:blip>
          <a:stretch>
            <a:fillRect/>
          </a:stretch>
        </p:blipFill>
        <p:spPr>
          <a:xfrm flipH="1">
            <a:off x="-339551" y="-408250"/>
            <a:ext cx="2494901" cy="2251126"/>
          </a:xfrm>
          <a:prstGeom prst="rect">
            <a:avLst/>
          </a:prstGeom>
          <a:noFill/>
          <a:ln>
            <a:noFill/>
          </a:ln>
        </p:spPr>
      </p:pic>
      <p:pic>
        <p:nvPicPr>
          <p:cNvPr id="182" name="Google Shape;182;p25"/>
          <p:cNvPicPr preferRelativeResize="0"/>
          <p:nvPr/>
        </p:nvPicPr>
        <p:blipFill>
          <a:blip r:embed="rId2">
            <a:alphaModFix/>
          </a:blip>
          <a:stretch>
            <a:fillRect/>
          </a:stretch>
        </p:blipFill>
        <p:spPr>
          <a:xfrm flipH="1">
            <a:off x="6944449" y="-571400"/>
            <a:ext cx="2494901" cy="2251126"/>
          </a:xfrm>
          <a:prstGeom prst="rect">
            <a:avLst/>
          </a:prstGeom>
          <a:noFill/>
          <a:ln>
            <a:noFill/>
          </a:ln>
        </p:spPr>
      </p:pic>
      <p:sp>
        <p:nvSpPr>
          <p:cNvPr id="183" name="Google Shape;183;p25"/>
          <p:cNvSpPr/>
          <p:nvPr/>
        </p:nvSpPr>
        <p:spPr>
          <a:xfrm>
            <a:off x="5653690" y="1619951"/>
            <a:ext cx="2084700" cy="19086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5843140" y="1793451"/>
            <a:ext cx="1705800" cy="15615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3458940" y="1619951"/>
            <a:ext cx="2084700" cy="19086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a:off x="3648390" y="1793451"/>
            <a:ext cx="1705800" cy="15615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1264190" y="1619951"/>
            <a:ext cx="2084700" cy="19086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1453700" y="1793451"/>
            <a:ext cx="1705800" cy="15615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37">
    <p:spTree>
      <p:nvGrpSpPr>
        <p:cNvPr id="190" name="Shape 190"/>
        <p:cNvGrpSpPr/>
        <p:nvPr/>
      </p:nvGrpSpPr>
      <p:grpSpPr>
        <a:xfrm>
          <a:off x="0" y="0"/>
          <a:ext cx="0" cy="0"/>
          <a:chOff x="0" y="0"/>
          <a:chExt cx="0" cy="0"/>
        </a:xfrm>
      </p:grpSpPr>
      <p:sp>
        <p:nvSpPr>
          <p:cNvPr id="191" name="Google Shape;191;p26"/>
          <p:cNvSpPr txBox="1"/>
          <p:nvPr>
            <p:ph type="ctrTitle"/>
          </p:nvPr>
        </p:nvSpPr>
        <p:spPr>
          <a:xfrm>
            <a:off x="457200" y="517918"/>
            <a:ext cx="82296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2" name="Google Shape;192;p26"/>
          <p:cNvSpPr txBox="1"/>
          <p:nvPr>
            <p:ph idx="2" type="ctrTitle"/>
          </p:nvPr>
        </p:nvSpPr>
        <p:spPr>
          <a:xfrm>
            <a:off x="3675800" y="1638900"/>
            <a:ext cx="1841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3" name="Google Shape;193;p26"/>
          <p:cNvSpPr txBox="1"/>
          <p:nvPr>
            <p:ph idx="1" type="subTitle"/>
          </p:nvPr>
        </p:nvSpPr>
        <p:spPr>
          <a:xfrm>
            <a:off x="3675813" y="2100350"/>
            <a:ext cx="1841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4" name="Google Shape;194;p26"/>
          <p:cNvSpPr txBox="1"/>
          <p:nvPr>
            <p:ph idx="3" type="ctrTitle"/>
          </p:nvPr>
        </p:nvSpPr>
        <p:spPr>
          <a:xfrm>
            <a:off x="5921301" y="1628801"/>
            <a:ext cx="1818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5" name="Google Shape;195;p26"/>
          <p:cNvSpPr txBox="1"/>
          <p:nvPr>
            <p:ph idx="4" type="subTitle"/>
          </p:nvPr>
        </p:nvSpPr>
        <p:spPr>
          <a:xfrm>
            <a:off x="5898455" y="2074101"/>
            <a:ext cx="1841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6" name="Google Shape;196;p26"/>
          <p:cNvSpPr txBox="1"/>
          <p:nvPr>
            <p:ph idx="5" type="ctrTitle"/>
          </p:nvPr>
        </p:nvSpPr>
        <p:spPr>
          <a:xfrm>
            <a:off x="1413972" y="1638900"/>
            <a:ext cx="1888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7" name="Google Shape;197;p26"/>
          <p:cNvSpPr txBox="1"/>
          <p:nvPr>
            <p:ph idx="6" type="subTitle"/>
          </p:nvPr>
        </p:nvSpPr>
        <p:spPr>
          <a:xfrm>
            <a:off x="1416400" y="2100350"/>
            <a:ext cx="18831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198" name="Google Shape;198;p26"/>
          <p:cNvPicPr preferRelativeResize="0"/>
          <p:nvPr/>
        </p:nvPicPr>
        <p:blipFill>
          <a:blip r:embed="rId2">
            <a:alphaModFix/>
          </a:blip>
          <a:stretch>
            <a:fillRect/>
          </a:stretch>
        </p:blipFill>
        <p:spPr>
          <a:xfrm flipH="1">
            <a:off x="-339551" y="-408250"/>
            <a:ext cx="2494901" cy="2251126"/>
          </a:xfrm>
          <a:prstGeom prst="rect">
            <a:avLst/>
          </a:prstGeom>
          <a:noFill/>
          <a:ln>
            <a:noFill/>
          </a:ln>
        </p:spPr>
      </p:pic>
      <p:pic>
        <p:nvPicPr>
          <p:cNvPr id="199" name="Google Shape;199;p26"/>
          <p:cNvPicPr preferRelativeResize="0"/>
          <p:nvPr/>
        </p:nvPicPr>
        <p:blipFill>
          <a:blip r:embed="rId2">
            <a:alphaModFix/>
          </a:blip>
          <a:stretch>
            <a:fillRect/>
          </a:stretch>
        </p:blipFill>
        <p:spPr>
          <a:xfrm flipH="1">
            <a:off x="6944449" y="-571400"/>
            <a:ext cx="2494901" cy="2251126"/>
          </a:xfrm>
          <a:prstGeom prst="rect">
            <a:avLst/>
          </a:prstGeom>
          <a:noFill/>
          <a:ln>
            <a:noFill/>
          </a:ln>
        </p:spPr>
      </p:pic>
      <p:sp>
        <p:nvSpPr>
          <p:cNvPr id="200" name="Google Shape;200;p26"/>
          <p:cNvSpPr txBox="1"/>
          <p:nvPr>
            <p:ph idx="7" type="ctrTitle"/>
          </p:nvPr>
        </p:nvSpPr>
        <p:spPr>
          <a:xfrm>
            <a:off x="5920295" y="3212913"/>
            <a:ext cx="1841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1" name="Google Shape;201;p26"/>
          <p:cNvSpPr txBox="1"/>
          <p:nvPr>
            <p:ph idx="8" type="subTitle"/>
          </p:nvPr>
        </p:nvSpPr>
        <p:spPr>
          <a:xfrm>
            <a:off x="5920252" y="3658212"/>
            <a:ext cx="1841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2" name="Google Shape;202;p26"/>
          <p:cNvSpPr txBox="1"/>
          <p:nvPr>
            <p:ph idx="9" type="ctrTitle"/>
          </p:nvPr>
        </p:nvSpPr>
        <p:spPr>
          <a:xfrm>
            <a:off x="1413969" y="3212913"/>
            <a:ext cx="1841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3" name="Google Shape;203;p26"/>
          <p:cNvSpPr txBox="1"/>
          <p:nvPr>
            <p:ph idx="13" type="subTitle"/>
          </p:nvPr>
        </p:nvSpPr>
        <p:spPr>
          <a:xfrm>
            <a:off x="1413926" y="3658212"/>
            <a:ext cx="1841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4" name="Google Shape;204;p26"/>
          <p:cNvSpPr txBox="1"/>
          <p:nvPr>
            <p:ph idx="14" type="ctrTitle"/>
          </p:nvPr>
        </p:nvSpPr>
        <p:spPr>
          <a:xfrm>
            <a:off x="3675843" y="3212913"/>
            <a:ext cx="1841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5" name="Google Shape;205;p26"/>
          <p:cNvSpPr txBox="1"/>
          <p:nvPr>
            <p:ph idx="15" type="subTitle"/>
          </p:nvPr>
        </p:nvSpPr>
        <p:spPr>
          <a:xfrm>
            <a:off x="3675800" y="3658212"/>
            <a:ext cx="1841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6" name="Google Shape;206;p26"/>
          <p:cNvSpPr/>
          <p:nvPr/>
        </p:nvSpPr>
        <p:spPr>
          <a:xfrm>
            <a:off x="1366875" y="1705800"/>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3607775" y="1705801"/>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p:nvPr/>
        </p:nvSpPr>
        <p:spPr>
          <a:xfrm>
            <a:off x="3607775" y="3263701"/>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6"/>
          <p:cNvSpPr/>
          <p:nvPr/>
        </p:nvSpPr>
        <p:spPr>
          <a:xfrm>
            <a:off x="5848675" y="1705801"/>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5848675" y="3263701"/>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a:off x="1366875" y="3263700"/>
            <a:ext cx="1982400" cy="11568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0">
    <p:spTree>
      <p:nvGrpSpPr>
        <p:cNvPr id="213" name="Shape 213"/>
        <p:cNvGrpSpPr/>
        <p:nvPr/>
      </p:nvGrpSpPr>
      <p:grpSpPr>
        <a:xfrm>
          <a:off x="0" y="0"/>
          <a:ext cx="0" cy="0"/>
          <a:chOff x="0" y="0"/>
          <a:chExt cx="0" cy="0"/>
        </a:xfrm>
      </p:grpSpPr>
      <p:sp>
        <p:nvSpPr>
          <p:cNvPr id="214" name="Google Shape;214;p27"/>
          <p:cNvSpPr txBox="1"/>
          <p:nvPr>
            <p:ph type="ctrTitle"/>
          </p:nvPr>
        </p:nvSpPr>
        <p:spPr>
          <a:xfrm>
            <a:off x="1242600" y="1830975"/>
            <a:ext cx="66588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600"/>
              <a:buNone/>
              <a:defRPr sz="3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5" name="Google Shape;215;p27"/>
          <p:cNvSpPr txBox="1"/>
          <p:nvPr>
            <p:ph idx="1" type="subTitle"/>
          </p:nvPr>
        </p:nvSpPr>
        <p:spPr>
          <a:xfrm>
            <a:off x="3106675" y="2632418"/>
            <a:ext cx="2930700" cy="128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cxnSp>
        <p:nvCxnSpPr>
          <p:cNvPr id="216" name="Google Shape;216;p27"/>
          <p:cNvCxnSpPr/>
          <p:nvPr/>
        </p:nvCxnSpPr>
        <p:spPr>
          <a:xfrm>
            <a:off x="3681150" y="2571750"/>
            <a:ext cx="1797900" cy="0"/>
          </a:xfrm>
          <a:prstGeom prst="straightConnector1">
            <a:avLst/>
          </a:prstGeom>
          <a:noFill/>
          <a:ln cap="flat" cmpd="sng" w="19050">
            <a:solidFill>
              <a:schemeClr val="lt1"/>
            </a:solidFill>
            <a:prstDash val="solid"/>
            <a:round/>
            <a:headEnd len="med" w="med" type="none"/>
            <a:tailEnd len="med" w="med" type="none"/>
          </a:ln>
        </p:spPr>
      </p:cxnSp>
      <p:pic>
        <p:nvPicPr>
          <p:cNvPr id="217" name="Google Shape;217;p27"/>
          <p:cNvPicPr preferRelativeResize="0"/>
          <p:nvPr/>
        </p:nvPicPr>
        <p:blipFill>
          <a:blip r:embed="rId2">
            <a:alphaModFix/>
          </a:blip>
          <a:stretch>
            <a:fillRect/>
          </a:stretch>
        </p:blipFill>
        <p:spPr>
          <a:xfrm>
            <a:off x="100" y="-962131"/>
            <a:ext cx="3802725" cy="3431200"/>
          </a:xfrm>
          <a:prstGeom prst="rect">
            <a:avLst/>
          </a:prstGeom>
          <a:noFill/>
          <a:ln>
            <a:noFill/>
          </a:ln>
        </p:spPr>
      </p:pic>
      <p:pic>
        <p:nvPicPr>
          <p:cNvPr id="218" name="Google Shape;218;p27"/>
          <p:cNvPicPr preferRelativeResize="0"/>
          <p:nvPr/>
        </p:nvPicPr>
        <p:blipFill>
          <a:blip r:embed="rId2">
            <a:alphaModFix/>
          </a:blip>
          <a:stretch>
            <a:fillRect/>
          </a:stretch>
        </p:blipFill>
        <p:spPr>
          <a:xfrm rot="10800000">
            <a:off x="5334325" y="2668625"/>
            <a:ext cx="3802725" cy="3431200"/>
          </a:xfrm>
          <a:prstGeom prst="rect">
            <a:avLst/>
          </a:prstGeom>
          <a:noFill/>
          <a:ln>
            <a:noFill/>
          </a:ln>
        </p:spPr>
      </p:pic>
      <p:sp>
        <p:nvSpPr>
          <p:cNvPr id="219" name="Google Shape;219;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1">
    <p:spTree>
      <p:nvGrpSpPr>
        <p:cNvPr id="220" name="Shape 220"/>
        <p:cNvGrpSpPr/>
        <p:nvPr/>
      </p:nvGrpSpPr>
      <p:grpSpPr>
        <a:xfrm>
          <a:off x="0" y="0"/>
          <a:ext cx="0" cy="0"/>
          <a:chOff x="0" y="0"/>
          <a:chExt cx="0" cy="0"/>
        </a:xfrm>
      </p:grpSpPr>
      <p:sp>
        <p:nvSpPr>
          <p:cNvPr id="221" name="Google Shape;221;p28"/>
          <p:cNvSpPr txBox="1"/>
          <p:nvPr>
            <p:ph type="ctrTitle"/>
          </p:nvPr>
        </p:nvSpPr>
        <p:spPr>
          <a:xfrm>
            <a:off x="1250675" y="1851425"/>
            <a:ext cx="66588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2" name="Google Shape;222;p28"/>
          <p:cNvSpPr txBox="1"/>
          <p:nvPr>
            <p:ph idx="1" type="subTitle"/>
          </p:nvPr>
        </p:nvSpPr>
        <p:spPr>
          <a:xfrm>
            <a:off x="3114750" y="2640476"/>
            <a:ext cx="2930700" cy="65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cxnSp>
        <p:nvCxnSpPr>
          <p:cNvPr id="223" name="Google Shape;223;p28"/>
          <p:cNvCxnSpPr/>
          <p:nvPr/>
        </p:nvCxnSpPr>
        <p:spPr>
          <a:xfrm>
            <a:off x="3681150" y="2571750"/>
            <a:ext cx="1797900" cy="0"/>
          </a:xfrm>
          <a:prstGeom prst="straightConnector1">
            <a:avLst/>
          </a:prstGeom>
          <a:noFill/>
          <a:ln cap="flat" cmpd="sng" w="19050">
            <a:solidFill>
              <a:schemeClr val="lt1"/>
            </a:solidFill>
            <a:prstDash val="solid"/>
            <a:round/>
            <a:headEnd len="med" w="med" type="none"/>
            <a:tailEnd len="med" w="med" type="none"/>
          </a:ln>
        </p:spPr>
      </p:cxnSp>
      <p:pic>
        <p:nvPicPr>
          <p:cNvPr id="224" name="Google Shape;224;p28"/>
          <p:cNvPicPr preferRelativeResize="0"/>
          <p:nvPr/>
        </p:nvPicPr>
        <p:blipFill>
          <a:blip r:embed="rId2">
            <a:alphaModFix/>
          </a:blip>
          <a:stretch>
            <a:fillRect/>
          </a:stretch>
        </p:blipFill>
        <p:spPr>
          <a:xfrm flipH="1" rot="10800000">
            <a:off x="100" y="2134944"/>
            <a:ext cx="3802725" cy="3431200"/>
          </a:xfrm>
          <a:prstGeom prst="rect">
            <a:avLst/>
          </a:prstGeom>
          <a:noFill/>
          <a:ln>
            <a:noFill/>
          </a:ln>
        </p:spPr>
      </p:pic>
      <p:pic>
        <p:nvPicPr>
          <p:cNvPr id="225" name="Google Shape;225;p28"/>
          <p:cNvPicPr preferRelativeResize="0"/>
          <p:nvPr/>
        </p:nvPicPr>
        <p:blipFill>
          <a:blip r:embed="rId2">
            <a:alphaModFix/>
          </a:blip>
          <a:stretch>
            <a:fillRect/>
          </a:stretch>
        </p:blipFill>
        <p:spPr>
          <a:xfrm flipH="1">
            <a:off x="5341285" y="-200131"/>
            <a:ext cx="3802725" cy="3431200"/>
          </a:xfrm>
          <a:prstGeom prst="rect">
            <a:avLst/>
          </a:prstGeom>
          <a:noFill/>
          <a:ln>
            <a:noFill/>
          </a:ln>
        </p:spPr>
      </p:pic>
      <p:sp>
        <p:nvSpPr>
          <p:cNvPr id="226" name="Google Shape;226;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12">
    <p:spTree>
      <p:nvGrpSpPr>
        <p:cNvPr id="227" name="Shape 227"/>
        <p:cNvGrpSpPr/>
        <p:nvPr/>
      </p:nvGrpSpPr>
      <p:grpSpPr>
        <a:xfrm>
          <a:off x="0" y="0"/>
          <a:ext cx="0" cy="0"/>
          <a:chOff x="0" y="0"/>
          <a:chExt cx="0" cy="0"/>
        </a:xfrm>
      </p:grpSpPr>
      <p:sp>
        <p:nvSpPr>
          <p:cNvPr id="228" name="Google Shape;228;p29"/>
          <p:cNvSpPr txBox="1"/>
          <p:nvPr>
            <p:ph type="ctrTitle"/>
          </p:nvPr>
        </p:nvSpPr>
        <p:spPr>
          <a:xfrm>
            <a:off x="1250675" y="2994425"/>
            <a:ext cx="66588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9" name="Google Shape;229;p29"/>
          <p:cNvSpPr txBox="1"/>
          <p:nvPr>
            <p:ph idx="1" type="subTitle"/>
          </p:nvPr>
        </p:nvSpPr>
        <p:spPr>
          <a:xfrm>
            <a:off x="3114750" y="3631076"/>
            <a:ext cx="2930700" cy="65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230" name="Google Shape;230;p29"/>
          <p:cNvPicPr preferRelativeResize="0"/>
          <p:nvPr/>
        </p:nvPicPr>
        <p:blipFill>
          <a:blip r:embed="rId2">
            <a:alphaModFix/>
          </a:blip>
          <a:stretch>
            <a:fillRect/>
          </a:stretch>
        </p:blipFill>
        <p:spPr>
          <a:xfrm flipH="1">
            <a:off x="5341286" y="0"/>
            <a:ext cx="3802725" cy="3431200"/>
          </a:xfrm>
          <a:prstGeom prst="rect">
            <a:avLst/>
          </a:prstGeom>
          <a:noFill/>
          <a:ln>
            <a:noFill/>
          </a:ln>
        </p:spPr>
      </p:pic>
      <p:pic>
        <p:nvPicPr>
          <p:cNvPr id="231" name="Google Shape;231;p29"/>
          <p:cNvPicPr preferRelativeResize="0"/>
          <p:nvPr/>
        </p:nvPicPr>
        <p:blipFill>
          <a:blip r:embed="rId2">
            <a:alphaModFix/>
          </a:blip>
          <a:stretch>
            <a:fillRect/>
          </a:stretch>
        </p:blipFill>
        <p:spPr>
          <a:xfrm>
            <a:off x="8150" y="0"/>
            <a:ext cx="3802725" cy="3431200"/>
          </a:xfrm>
          <a:prstGeom prst="rect">
            <a:avLst/>
          </a:prstGeom>
          <a:noFill/>
          <a:ln>
            <a:noFill/>
          </a:ln>
        </p:spPr>
      </p:pic>
      <p:sp>
        <p:nvSpPr>
          <p:cNvPr id="232" name="Google Shape;232;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4">
    <p:spTree>
      <p:nvGrpSpPr>
        <p:cNvPr id="233" name="Shape 233"/>
        <p:cNvGrpSpPr/>
        <p:nvPr/>
      </p:nvGrpSpPr>
      <p:grpSpPr>
        <a:xfrm>
          <a:off x="0" y="0"/>
          <a:ext cx="0" cy="0"/>
          <a:chOff x="0" y="0"/>
          <a:chExt cx="0" cy="0"/>
        </a:xfrm>
      </p:grpSpPr>
      <p:sp>
        <p:nvSpPr>
          <p:cNvPr id="234" name="Google Shape;234;p30"/>
          <p:cNvSpPr txBox="1"/>
          <p:nvPr>
            <p:ph type="title"/>
          </p:nvPr>
        </p:nvSpPr>
        <p:spPr>
          <a:xfrm>
            <a:off x="457200" y="453668"/>
            <a:ext cx="82296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600"/>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pic>
        <p:nvPicPr>
          <p:cNvPr id="235" name="Google Shape;235;p30"/>
          <p:cNvPicPr preferRelativeResize="0"/>
          <p:nvPr/>
        </p:nvPicPr>
        <p:blipFill>
          <a:blip r:embed="rId2">
            <a:alphaModFix/>
          </a:blip>
          <a:stretch>
            <a:fillRect/>
          </a:stretch>
        </p:blipFill>
        <p:spPr>
          <a:xfrm flipH="1">
            <a:off x="6843225" y="6"/>
            <a:ext cx="2300675" cy="2075900"/>
          </a:xfrm>
          <a:prstGeom prst="rect">
            <a:avLst/>
          </a:prstGeom>
          <a:noFill/>
          <a:ln>
            <a:noFill/>
          </a:ln>
        </p:spPr>
      </p:pic>
      <p:sp>
        <p:nvSpPr>
          <p:cNvPr id="236" name="Google Shape;236;p30"/>
          <p:cNvSpPr txBox="1"/>
          <p:nvPr>
            <p:ph idx="1" type="subTitle"/>
          </p:nvPr>
        </p:nvSpPr>
        <p:spPr>
          <a:xfrm>
            <a:off x="1638300" y="3524733"/>
            <a:ext cx="1381200" cy="83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7" name="Google Shape;237;p30"/>
          <p:cNvSpPr txBox="1"/>
          <p:nvPr>
            <p:ph idx="2" type="subTitle"/>
          </p:nvPr>
        </p:nvSpPr>
        <p:spPr>
          <a:xfrm>
            <a:off x="3104700" y="3514233"/>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8" name="Google Shape;238;p30"/>
          <p:cNvSpPr txBox="1"/>
          <p:nvPr>
            <p:ph idx="3" type="subTitle"/>
          </p:nvPr>
        </p:nvSpPr>
        <p:spPr>
          <a:xfrm>
            <a:off x="4571100" y="3511408"/>
            <a:ext cx="13812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9" name="Google Shape;239;p30"/>
          <p:cNvSpPr txBox="1"/>
          <p:nvPr>
            <p:ph idx="4" type="subTitle"/>
          </p:nvPr>
        </p:nvSpPr>
        <p:spPr>
          <a:xfrm>
            <a:off x="6023400" y="3529870"/>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40" name="Google Shape;240;p30"/>
          <p:cNvSpPr txBox="1"/>
          <p:nvPr>
            <p:ph idx="5" type="subTitle"/>
          </p:nvPr>
        </p:nvSpPr>
        <p:spPr>
          <a:xfrm>
            <a:off x="1638300" y="3196233"/>
            <a:ext cx="13971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41" name="Google Shape;241;p30"/>
          <p:cNvSpPr txBox="1"/>
          <p:nvPr>
            <p:ph idx="6" type="subTitle"/>
          </p:nvPr>
        </p:nvSpPr>
        <p:spPr>
          <a:xfrm>
            <a:off x="3104700" y="3196233"/>
            <a:ext cx="1381200" cy="465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42" name="Google Shape;242;p30"/>
          <p:cNvSpPr txBox="1"/>
          <p:nvPr>
            <p:ph idx="7" type="subTitle"/>
          </p:nvPr>
        </p:nvSpPr>
        <p:spPr>
          <a:xfrm>
            <a:off x="4571999" y="3196233"/>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43" name="Google Shape;243;p30"/>
          <p:cNvSpPr txBox="1"/>
          <p:nvPr>
            <p:ph idx="8" type="subTitle"/>
          </p:nvPr>
        </p:nvSpPr>
        <p:spPr>
          <a:xfrm>
            <a:off x="6037498" y="3196233"/>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44" name="Google Shape;244;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24" name="Google Shape;24;p4"/>
          <p:cNvPicPr preferRelativeResize="0"/>
          <p:nvPr/>
        </p:nvPicPr>
        <p:blipFill>
          <a:blip r:embed="rId2">
            <a:alphaModFix/>
          </a:blip>
          <a:stretch>
            <a:fillRect/>
          </a:stretch>
        </p:blipFill>
        <p:spPr>
          <a:xfrm>
            <a:off x="-580849" y="-923890"/>
            <a:ext cx="2300675" cy="2075900"/>
          </a:xfrm>
          <a:prstGeom prst="rect">
            <a:avLst/>
          </a:prstGeom>
          <a:noFill/>
          <a:ln>
            <a:noFill/>
          </a:ln>
        </p:spPr>
      </p:pic>
      <p:pic>
        <p:nvPicPr>
          <p:cNvPr id="25" name="Google Shape;25;p4"/>
          <p:cNvPicPr preferRelativeResize="0"/>
          <p:nvPr/>
        </p:nvPicPr>
        <p:blipFill>
          <a:blip r:embed="rId2">
            <a:alphaModFix/>
          </a:blip>
          <a:stretch>
            <a:fillRect/>
          </a:stretch>
        </p:blipFill>
        <p:spPr>
          <a:xfrm rot="10800000">
            <a:off x="7251655" y="3988100"/>
            <a:ext cx="2300675" cy="2075900"/>
          </a:xfrm>
          <a:prstGeom prst="rect">
            <a:avLst/>
          </a:prstGeom>
          <a:noFill/>
          <a:ln>
            <a:noFill/>
          </a:ln>
        </p:spPr>
      </p:pic>
      <p:sp>
        <p:nvSpPr>
          <p:cNvPr id="26" name="Google Shape;26;p4"/>
          <p:cNvSpPr txBox="1"/>
          <p:nvPr>
            <p:ph type="ctrTitle"/>
          </p:nvPr>
        </p:nvSpPr>
        <p:spPr>
          <a:xfrm flipH="1">
            <a:off x="502200" y="445025"/>
            <a:ext cx="8184600" cy="670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FFFF"/>
              </a:buClr>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7" name="Google Shape;27;p4"/>
          <p:cNvSpPr txBox="1"/>
          <p:nvPr>
            <p:ph idx="1" type="subTitle"/>
          </p:nvPr>
        </p:nvSpPr>
        <p:spPr>
          <a:xfrm>
            <a:off x="1255350" y="1454625"/>
            <a:ext cx="6633300" cy="3243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434343"/>
              </a:buClr>
              <a:buSzPts val="1200"/>
              <a:buFont typeface="Livvic"/>
              <a:buAutoNum type="arabicPeriod"/>
              <a:defRPr sz="1200"/>
            </a:lvl1pPr>
            <a:lvl2pPr lvl="1" rtl="0">
              <a:lnSpc>
                <a:spcPct val="100000"/>
              </a:lnSpc>
              <a:spcBef>
                <a:spcPts val="0"/>
              </a:spcBef>
              <a:spcAft>
                <a:spcPts val="0"/>
              </a:spcAft>
              <a:buSzPts val="1200"/>
              <a:buAutoNum type="alphaLcPeriod"/>
              <a:defRPr sz="1200"/>
            </a:lvl2pPr>
            <a:lvl3pPr lvl="2" rtl="0">
              <a:lnSpc>
                <a:spcPct val="100000"/>
              </a:lnSpc>
              <a:spcBef>
                <a:spcPts val="0"/>
              </a:spcBef>
              <a:spcAft>
                <a:spcPts val="0"/>
              </a:spcAft>
              <a:buSzPts val="1200"/>
              <a:buAutoNum type="romanLcPeriod"/>
              <a:defRPr sz="1200"/>
            </a:lvl3pPr>
            <a:lvl4pPr lvl="3" rtl="0">
              <a:lnSpc>
                <a:spcPct val="100000"/>
              </a:lnSpc>
              <a:spcBef>
                <a:spcPts val="0"/>
              </a:spcBef>
              <a:spcAft>
                <a:spcPts val="0"/>
              </a:spcAft>
              <a:buSzPts val="1200"/>
              <a:buAutoNum type="arabicPeriod"/>
              <a:defRPr sz="1200"/>
            </a:lvl4pPr>
            <a:lvl5pPr lvl="4" rtl="0">
              <a:lnSpc>
                <a:spcPct val="100000"/>
              </a:lnSpc>
              <a:spcBef>
                <a:spcPts val="0"/>
              </a:spcBef>
              <a:spcAft>
                <a:spcPts val="0"/>
              </a:spcAft>
              <a:buSzPts val="1200"/>
              <a:buAutoNum type="alphaLcPeriod"/>
              <a:defRPr sz="1200"/>
            </a:lvl5pPr>
            <a:lvl6pPr lvl="5" rtl="0">
              <a:lnSpc>
                <a:spcPct val="100000"/>
              </a:lnSpc>
              <a:spcBef>
                <a:spcPts val="0"/>
              </a:spcBef>
              <a:spcAft>
                <a:spcPts val="0"/>
              </a:spcAft>
              <a:buSzPts val="1200"/>
              <a:buAutoNum type="romanLcPeriod"/>
              <a:defRPr sz="1200"/>
            </a:lvl6pPr>
            <a:lvl7pPr lvl="6" rtl="0">
              <a:lnSpc>
                <a:spcPct val="100000"/>
              </a:lnSpc>
              <a:spcBef>
                <a:spcPts val="0"/>
              </a:spcBef>
              <a:spcAft>
                <a:spcPts val="0"/>
              </a:spcAft>
              <a:buSzPts val="1200"/>
              <a:buAutoNum type="arabicPeriod"/>
              <a:defRPr sz="1200"/>
            </a:lvl7pPr>
            <a:lvl8pPr lvl="7" rtl="0">
              <a:lnSpc>
                <a:spcPct val="100000"/>
              </a:lnSpc>
              <a:spcBef>
                <a:spcPts val="0"/>
              </a:spcBef>
              <a:spcAft>
                <a:spcPts val="0"/>
              </a:spcAft>
              <a:buSzPts val="1200"/>
              <a:buAutoNum type="alphaLcPeriod"/>
              <a:defRPr sz="1200"/>
            </a:lvl8pPr>
            <a:lvl9pPr lvl="8" rtl="0">
              <a:lnSpc>
                <a:spcPct val="100000"/>
              </a:lnSpc>
              <a:spcBef>
                <a:spcPts val="0"/>
              </a:spcBef>
              <a:spcAft>
                <a:spcPts val="0"/>
              </a:spcAft>
              <a:buSzPts val="1200"/>
              <a:buAutoNum type="romanLcPeriod"/>
              <a:defRPr sz="12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45">
    <p:spTree>
      <p:nvGrpSpPr>
        <p:cNvPr id="245" name="Shape 245"/>
        <p:cNvGrpSpPr/>
        <p:nvPr/>
      </p:nvGrpSpPr>
      <p:grpSpPr>
        <a:xfrm>
          <a:off x="0" y="0"/>
          <a:ext cx="0" cy="0"/>
          <a:chOff x="0" y="0"/>
          <a:chExt cx="0" cy="0"/>
        </a:xfrm>
      </p:grpSpPr>
      <p:sp>
        <p:nvSpPr>
          <p:cNvPr id="246" name="Google Shape;246;p31"/>
          <p:cNvSpPr txBox="1"/>
          <p:nvPr>
            <p:ph type="ctrTitle"/>
          </p:nvPr>
        </p:nvSpPr>
        <p:spPr>
          <a:xfrm flipH="1">
            <a:off x="457200" y="449368"/>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247" name="Google Shape;247;p31"/>
          <p:cNvPicPr preferRelativeResize="0"/>
          <p:nvPr/>
        </p:nvPicPr>
        <p:blipFill>
          <a:blip r:embed="rId2">
            <a:alphaModFix/>
          </a:blip>
          <a:stretch>
            <a:fillRect/>
          </a:stretch>
        </p:blipFill>
        <p:spPr>
          <a:xfrm rot="10800000">
            <a:off x="6843313" y="-695298"/>
            <a:ext cx="2300675" cy="2075900"/>
          </a:xfrm>
          <a:prstGeom prst="rect">
            <a:avLst/>
          </a:prstGeom>
          <a:noFill/>
          <a:ln>
            <a:noFill/>
          </a:ln>
        </p:spPr>
      </p:pic>
      <p:pic>
        <p:nvPicPr>
          <p:cNvPr id="248" name="Google Shape;248;p31"/>
          <p:cNvPicPr preferRelativeResize="0"/>
          <p:nvPr/>
        </p:nvPicPr>
        <p:blipFill>
          <a:blip r:embed="rId2">
            <a:alphaModFix/>
          </a:blip>
          <a:stretch>
            <a:fillRect/>
          </a:stretch>
        </p:blipFill>
        <p:spPr>
          <a:xfrm flipH="1" rot="10800000">
            <a:off x="-12" y="-695298"/>
            <a:ext cx="2300675" cy="2075900"/>
          </a:xfrm>
          <a:prstGeom prst="rect">
            <a:avLst/>
          </a:prstGeom>
          <a:noFill/>
          <a:ln>
            <a:noFill/>
          </a:ln>
        </p:spPr>
      </p:pic>
      <p:sp>
        <p:nvSpPr>
          <p:cNvPr id="249" name="Google Shape;249;p31"/>
          <p:cNvSpPr txBox="1"/>
          <p:nvPr>
            <p:ph idx="1" type="subTitle"/>
          </p:nvPr>
        </p:nvSpPr>
        <p:spPr>
          <a:xfrm>
            <a:off x="540000" y="3527280"/>
            <a:ext cx="1381200" cy="83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31"/>
          <p:cNvSpPr txBox="1"/>
          <p:nvPr>
            <p:ph idx="2" type="subTitle"/>
          </p:nvPr>
        </p:nvSpPr>
        <p:spPr>
          <a:xfrm>
            <a:off x="2741438" y="2077288"/>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1" name="Google Shape;251;p31"/>
          <p:cNvSpPr txBox="1"/>
          <p:nvPr>
            <p:ph idx="3" type="subTitle"/>
          </p:nvPr>
        </p:nvSpPr>
        <p:spPr>
          <a:xfrm>
            <a:off x="5033512" y="3516526"/>
            <a:ext cx="13812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2" name="Google Shape;252;p31"/>
          <p:cNvSpPr txBox="1"/>
          <p:nvPr>
            <p:ph idx="4" type="subTitle"/>
          </p:nvPr>
        </p:nvSpPr>
        <p:spPr>
          <a:xfrm>
            <a:off x="7214825" y="2077856"/>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3" name="Google Shape;253;p31"/>
          <p:cNvSpPr txBox="1"/>
          <p:nvPr>
            <p:ph idx="5" type="subTitle"/>
          </p:nvPr>
        </p:nvSpPr>
        <p:spPr>
          <a:xfrm>
            <a:off x="532050" y="3198780"/>
            <a:ext cx="13971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54" name="Google Shape;254;p31"/>
          <p:cNvSpPr txBox="1"/>
          <p:nvPr>
            <p:ph idx="6" type="subTitle"/>
          </p:nvPr>
        </p:nvSpPr>
        <p:spPr>
          <a:xfrm>
            <a:off x="2749388" y="1759288"/>
            <a:ext cx="1381200" cy="465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55" name="Google Shape;255;p31"/>
          <p:cNvSpPr txBox="1"/>
          <p:nvPr>
            <p:ph idx="7" type="subTitle"/>
          </p:nvPr>
        </p:nvSpPr>
        <p:spPr>
          <a:xfrm>
            <a:off x="5033512" y="3201351"/>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56" name="Google Shape;256;p31"/>
          <p:cNvSpPr txBox="1"/>
          <p:nvPr>
            <p:ph idx="8" type="subTitle"/>
          </p:nvPr>
        </p:nvSpPr>
        <p:spPr>
          <a:xfrm>
            <a:off x="7222775" y="1765255"/>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57" name="Google Shape;257;p31"/>
          <p:cNvSpPr/>
          <p:nvPr/>
        </p:nvSpPr>
        <p:spPr>
          <a:xfrm>
            <a:off x="2774288" y="2968200"/>
            <a:ext cx="1331400" cy="12609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5058412" y="1896175"/>
            <a:ext cx="1331400" cy="12609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7247675" y="2968200"/>
            <a:ext cx="1331400" cy="12609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564900" y="1896175"/>
            <a:ext cx="1331400" cy="12609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46">
    <p:spTree>
      <p:nvGrpSpPr>
        <p:cNvPr id="262" name="Shape 262"/>
        <p:cNvGrpSpPr/>
        <p:nvPr/>
      </p:nvGrpSpPr>
      <p:grpSpPr>
        <a:xfrm>
          <a:off x="0" y="0"/>
          <a:ext cx="0" cy="0"/>
          <a:chOff x="0" y="0"/>
          <a:chExt cx="0" cy="0"/>
        </a:xfrm>
      </p:grpSpPr>
      <p:sp>
        <p:nvSpPr>
          <p:cNvPr id="263" name="Google Shape;263;p32"/>
          <p:cNvSpPr txBox="1"/>
          <p:nvPr>
            <p:ph type="ctrTitle"/>
          </p:nvPr>
        </p:nvSpPr>
        <p:spPr>
          <a:xfrm flipH="1">
            <a:off x="457200" y="449368"/>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264" name="Google Shape;264;p32"/>
          <p:cNvPicPr preferRelativeResize="0"/>
          <p:nvPr/>
        </p:nvPicPr>
        <p:blipFill>
          <a:blip r:embed="rId2">
            <a:alphaModFix/>
          </a:blip>
          <a:stretch>
            <a:fillRect/>
          </a:stretch>
        </p:blipFill>
        <p:spPr>
          <a:xfrm rot="10800000">
            <a:off x="6843313" y="-695298"/>
            <a:ext cx="2300675" cy="2075900"/>
          </a:xfrm>
          <a:prstGeom prst="rect">
            <a:avLst/>
          </a:prstGeom>
          <a:noFill/>
          <a:ln>
            <a:noFill/>
          </a:ln>
        </p:spPr>
      </p:pic>
      <p:pic>
        <p:nvPicPr>
          <p:cNvPr id="265" name="Google Shape;265;p32"/>
          <p:cNvPicPr preferRelativeResize="0"/>
          <p:nvPr/>
        </p:nvPicPr>
        <p:blipFill>
          <a:blip r:embed="rId2">
            <a:alphaModFix/>
          </a:blip>
          <a:stretch>
            <a:fillRect/>
          </a:stretch>
        </p:blipFill>
        <p:spPr>
          <a:xfrm flipH="1" rot="10800000">
            <a:off x="-12" y="-695298"/>
            <a:ext cx="2300675" cy="2075900"/>
          </a:xfrm>
          <a:prstGeom prst="rect">
            <a:avLst/>
          </a:prstGeom>
          <a:noFill/>
          <a:ln>
            <a:noFill/>
          </a:ln>
        </p:spPr>
      </p:pic>
      <p:sp>
        <p:nvSpPr>
          <p:cNvPr id="266" name="Google Shape;266;p32"/>
          <p:cNvSpPr txBox="1"/>
          <p:nvPr>
            <p:ph idx="1" type="subTitle"/>
          </p:nvPr>
        </p:nvSpPr>
        <p:spPr>
          <a:xfrm>
            <a:off x="871700" y="2932300"/>
            <a:ext cx="1365600" cy="83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7" name="Google Shape;267;p32"/>
          <p:cNvSpPr txBox="1"/>
          <p:nvPr>
            <p:ph idx="2" type="subTitle"/>
          </p:nvPr>
        </p:nvSpPr>
        <p:spPr>
          <a:xfrm>
            <a:off x="2957400" y="2914675"/>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8" name="Google Shape;268;p32"/>
          <p:cNvSpPr txBox="1"/>
          <p:nvPr>
            <p:ph idx="3" type="subTitle"/>
          </p:nvPr>
        </p:nvSpPr>
        <p:spPr>
          <a:xfrm>
            <a:off x="5026550" y="2911563"/>
            <a:ext cx="13812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9" name="Google Shape;269;p32"/>
          <p:cNvSpPr txBox="1"/>
          <p:nvPr>
            <p:ph idx="4" type="subTitle"/>
          </p:nvPr>
        </p:nvSpPr>
        <p:spPr>
          <a:xfrm>
            <a:off x="7080700" y="2906381"/>
            <a:ext cx="1397100" cy="84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0" name="Google Shape;270;p32"/>
          <p:cNvSpPr txBox="1"/>
          <p:nvPr>
            <p:ph idx="5" type="subTitle"/>
          </p:nvPr>
        </p:nvSpPr>
        <p:spPr>
          <a:xfrm>
            <a:off x="871700" y="2603800"/>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71" name="Google Shape;271;p32"/>
          <p:cNvSpPr txBox="1"/>
          <p:nvPr>
            <p:ph idx="6" type="subTitle"/>
          </p:nvPr>
        </p:nvSpPr>
        <p:spPr>
          <a:xfrm>
            <a:off x="2957400" y="2596675"/>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72" name="Google Shape;272;p32"/>
          <p:cNvSpPr txBox="1"/>
          <p:nvPr>
            <p:ph idx="7" type="subTitle"/>
          </p:nvPr>
        </p:nvSpPr>
        <p:spPr>
          <a:xfrm>
            <a:off x="5027449" y="2596388"/>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73" name="Google Shape;273;p32"/>
          <p:cNvSpPr txBox="1"/>
          <p:nvPr>
            <p:ph idx="8" type="subTitle"/>
          </p:nvPr>
        </p:nvSpPr>
        <p:spPr>
          <a:xfrm>
            <a:off x="7094798" y="2593780"/>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74" name="Google Shape;274;p32"/>
          <p:cNvSpPr/>
          <p:nvPr/>
        </p:nvSpPr>
        <p:spPr>
          <a:xfrm>
            <a:off x="4824854" y="1809750"/>
            <a:ext cx="1771800" cy="2000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676400" y="1809750"/>
            <a:ext cx="1771800" cy="2000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2762097" y="1809750"/>
            <a:ext cx="1771800" cy="2000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2"/>
          <p:cNvSpPr/>
          <p:nvPr/>
        </p:nvSpPr>
        <p:spPr>
          <a:xfrm>
            <a:off x="6885386" y="1809750"/>
            <a:ext cx="1771800" cy="20004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a:off x="457200" y="1669026"/>
            <a:ext cx="767128" cy="663708"/>
          </a:xfrm>
          <a:custGeom>
            <a:rect b="b" l="l" r="r" t="t"/>
            <a:pathLst>
              <a:path extrusionOk="0" h="27692" w="32007">
                <a:moveTo>
                  <a:pt x="8016" y="0"/>
                </a:moveTo>
                <a:lnTo>
                  <a:pt x="0" y="13846"/>
                </a:lnTo>
                <a:lnTo>
                  <a:pt x="8016" y="27692"/>
                </a:lnTo>
                <a:lnTo>
                  <a:pt x="23990" y="27692"/>
                </a:lnTo>
                <a:lnTo>
                  <a:pt x="32006" y="13846"/>
                </a:lnTo>
                <a:lnTo>
                  <a:pt x="23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2548551" y="1671756"/>
            <a:ext cx="767128" cy="663708"/>
          </a:xfrm>
          <a:custGeom>
            <a:rect b="b" l="l" r="r" t="t"/>
            <a:pathLst>
              <a:path extrusionOk="0" h="27692" w="32007">
                <a:moveTo>
                  <a:pt x="8016" y="0"/>
                </a:moveTo>
                <a:lnTo>
                  <a:pt x="0" y="13846"/>
                </a:lnTo>
                <a:lnTo>
                  <a:pt x="8016" y="27692"/>
                </a:lnTo>
                <a:lnTo>
                  <a:pt x="23990" y="27692"/>
                </a:lnTo>
                <a:lnTo>
                  <a:pt x="32006" y="13846"/>
                </a:lnTo>
                <a:lnTo>
                  <a:pt x="23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4618345" y="1663035"/>
            <a:ext cx="767128" cy="663708"/>
          </a:xfrm>
          <a:custGeom>
            <a:rect b="b" l="l" r="r" t="t"/>
            <a:pathLst>
              <a:path extrusionOk="0" h="27692" w="32007">
                <a:moveTo>
                  <a:pt x="8016" y="0"/>
                </a:moveTo>
                <a:lnTo>
                  <a:pt x="0" y="13846"/>
                </a:lnTo>
                <a:lnTo>
                  <a:pt x="8016" y="27692"/>
                </a:lnTo>
                <a:lnTo>
                  <a:pt x="23990" y="27692"/>
                </a:lnTo>
                <a:lnTo>
                  <a:pt x="32006" y="13846"/>
                </a:lnTo>
                <a:lnTo>
                  <a:pt x="23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2"/>
          <p:cNvSpPr/>
          <p:nvPr/>
        </p:nvSpPr>
        <p:spPr>
          <a:xfrm>
            <a:off x="6684933" y="1667766"/>
            <a:ext cx="767128" cy="663708"/>
          </a:xfrm>
          <a:custGeom>
            <a:rect b="b" l="l" r="r" t="t"/>
            <a:pathLst>
              <a:path extrusionOk="0" h="27692" w="32007">
                <a:moveTo>
                  <a:pt x="8016" y="0"/>
                </a:moveTo>
                <a:lnTo>
                  <a:pt x="0" y="13846"/>
                </a:lnTo>
                <a:lnTo>
                  <a:pt x="8016" y="27692"/>
                </a:lnTo>
                <a:lnTo>
                  <a:pt x="23990" y="27692"/>
                </a:lnTo>
                <a:lnTo>
                  <a:pt x="32006" y="13846"/>
                </a:lnTo>
                <a:lnTo>
                  <a:pt x="23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4">
  <p:cSld name="CUSTOM_47">
    <p:spTree>
      <p:nvGrpSpPr>
        <p:cNvPr id="283" name="Shape 283"/>
        <p:cNvGrpSpPr/>
        <p:nvPr/>
      </p:nvGrpSpPr>
      <p:grpSpPr>
        <a:xfrm>
          <a:off x="0" y="0"/>
          <a:ext cx="0" cy="0"/>
          <a:chOff x="0" y="0"/>
          <a:chExt cx="0" cy="0"/>
        </a:xfrm>
      </p:grpSpPr>
      <p:pic>
        <p:nvPicPr>
          <p:cNvPr id="284" name="Google Shape;284;p33"/>
          <p:cNvPicPr preferRelativeResize="0"/>
          <p:nvPr/>
        </p:nvPicPr>
        <p:blipFill>
          <a:blip r:embed="rId2">
            <a:alphaModFix/>
          </a:blip>
          <a:stretch>
            <a:fillRect/>
          </a:stretch>
        </p:blipFill>
        <p:spPr>
          <a:xfrm flipH="1">
            <a:off x="2440291" y="3761485"/>
            <a:ext cx="2300675" cy="2075900"/>
          </a:xfrm>
          <a:prstGeom prst="rect">
            <a:avLst/>
          </a:prstGeom>
          <a:noFill/>
          <a:ln>
            <a:noFill/>
          </a:ln>
        </p:spPr>
      </p:pic>
      <p:pic>
        <p:nvPicPr>
          <p:cNvPr id="285" name="Google Shape;285;p33"/>
          <p:cNvPicPr preferRelativeResize="0"/>
          <p:nvPr/>
        </p:nvPicPr>
        <p:blipFill>
          <a:blip r:embed="rId2">
            <a:alphaModFix/>
          </a:blip>
          <a:stretch>
            <a:fillRect/>
          </a:stretch>
        </p:blipFill>
        <p:spPr>
          <a:xfrm>
            <a:off x="4394051" y="3761485"/>
            <a:ext cx="2300675" cy="2075900"/>
          </a:xfrm>
          <a:prstGeom prst="rect">
            <a:avLst/>
          </a:prstGeom>
          <a:noFill/>
          <a:ln>
            <a:noFill/>
          </a:ln>
        </p:spPr>
      </p:pic>
      <p:sp>
        <p:nvSpPr>
          <p:cNvPr id="286" name="Google Shape;286;p33"/>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7" name="Google Shape;287;p33"/>
          <p:cNvSpPr txBox="1"/>
          <p:nvPr>
            <p:ph idx="1" type="subTitle"/>
          </p:nvPr>
        </p:nvSpPr>
        <p:spPr>
          <a:xfrm>
            <a:off x="905500" y="2764675"/>
            <a:ext cx="14385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8" name="Google Shape;288;p33"/>
          <p:cNvSpPr txBox="1"/>
          <p:nvPr>
            <p:ph idx="2" type="subTitle"/>
          </p:nvPr>
        </p:nvSpPr>
        <p:spPr>
          <a:xfrm>
            <a:off x="2896725" y="2761596"/>
            <a:ext cx="13971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9" name="Google Shape;289;p33"/>
          <p:cNvSpPr txBox="1"/>
          <p:nvPr>
            <p:ph idx="3" type="subTitle"/>
          </p:nvPr>
        </p:nvSpPr>
        <p:spPr>
          <a:xfrm>
            <a:off x="4879150" y="2761049"/>
            <a:ext cx="13812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0" name="Google Shape;290;p33"/>
          <p:cNvSpPr txBox="1"/>
          <p:nvPr>
            <p:ph idx="4" type="subTitle"/>
          </p:nvPr>
        </p:nvSpPr>
        <p:spPr>
          <a:xfrm>
            <a:off x="6833675" y="2760900"/>
            <a:ext cx="13971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1" name="Google Shape;291;p33"/>
          <p:cNvSpPr txBox="1"/>
          <p:nvPr>
            <p:ph idx="5" type="subTitle"/>
          </p:nvPr>
        </p:nvSpPr>
        <p:spPr>
          <a:xfrm>
            <a:off x="926600" y="2449250"/>
            <a:ext cx="14385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92" name="Google Shape;292;p33"/>
          <p:cNvSpPr txBox="1"/>
          <p:nvPr>
            <p:ph idx="6" type="subTitle"/>
          </p:nvPr>
        </p:nvSpPr>
        <p:spPr>
          <a:xfrm>
            <a:off x="2896724" y="2443588"/>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93" name="Google Shape;293;p33"/>
          <p:cNvSpPr txBox="1"/>
          <p:nvPr>
            <p:ph idx="7" type="subTitle"/>
          </p:nvPr>
        </p:nvSpPr>
        <p:spPr>
          <a:xfrm>
            <a:off x="4880055" y="2445872"/>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94" name="Google Shape;294;p33"/>
          <p:cNvSpPr txBox="1"/>
          <p:nvPr>
            <p:ph idx="8" type="subTitle"/>
          </p:nvPr>
        </p:nvSpPr>
        <p:spPr>
          <a:xfrm>
            <a:off x="6847773" y="2448299"/>
            <a:ext cx="13812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295" name="Google Shape;295;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48">
    <p:spTree>
      <p:nvGrpSpPr>
        <p:cNvPr id="296" name="Shape 296"/>
        <p:cNvGrpSpPr/>
        <p:nvPr/>
      </p:nvGrpSpPr>
      <p:grpSpPr>
        <a:xfrm>
          <a:off x="0" y="0"/>
          <a:ext cx="0" cy="0"/>
          <a:chOff x="0" y="0"/>
          <a:chExt cx="0" cy="0"/>
        </a:xfrm>
      </p:grpSpPr>
      <p:sp>
        <p:nvSpPr>
          <p:cNvPr id="297" name="Google Shape;297;p34"/>
          <p:cNvSpPr txBox="1"/>
          <p:nvPr>
            <p:ph type="ctrTitle"/>
          </p:nvPr>
        </p:nvSpPr>
        <p:spPr>
          <a:xfrm flipH="1">
            <a:off x="540000" y="448619"/>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298" name="Google Shape;298;p34"/>
          <p:cNvPicPr preferRelativeResize="0"/>
          <p:nvPr/>
        </p:nvPicPr>
        <p:blipFill>
          <a:blip r:embed="rId2">
            <a:alphaModFix/>
          </a:blip>
          <a:stretch>
            <a:fillRect/>
          </a:stretch>
        </p:blipFill>
        <p:spPr>
          <a:xfrm>
            <a:off x="0" y="0"/>
            <a:ext cx="2300675" cy="2075900"/>
          </a:xfrm>
          <a:prstGeom prst="rect">
            <a:avLst/>
          </a:prstGeom>
          <a:noFill/>
          <a:ln>
            <a:noFill/>
          </a:ln>
        </p:spPr>
      </p:pic>
      <p:sp>
        <p:nvSpPr>
          <p:cNvPr id="299" name="Google Shape;299;p34"/>
          <p:cNvSpPr txBox="1"/>
          <p:nvPr>
            <p:ph idx="1" type="subTitle"/>
          </p:nvPr>
        </p:nvSpPr>
        <p:spPr>
          <a:xfrm>
            <a:off x="1526019" y="2570265"/>
            <a:ext cx="18129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0" name="Google Shape;300;p34"/>
          <p:cNvSpPr txBox="1"/>
          <p:nvPr>
            <p:ph idx="2" type="subTitle"/>
          </p:nvPr>
        </p:nvSpPr>
        <p:spPr>
          <a:xfrm>
            <a:off x="3635401" y="2570272"/>
            <a:ext cx="18732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1" name="Google Shape;301;p34"/>
          <p:cNvSpPr txBox="1"/>
          <p:nvPr>
            <p:ph idx="3" type="subTitle"/>
          </p:nvPr>
        </p:nvSpPr>
        <p:spPr>
          <a:xfrm>
            <a:off x="5797968" y="2559605"/>
            <a:ext cx="18507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2" name="Google Shape;302;p34"/>
          <p:cNvSpPr txBox="1"/>
          <p:nvPr>
            <p:ph idx="4" type="subTitle"/>
          </p:nvPr>
        </p:nvSpPr>
        <p:spPr>
          <a:xfrm>
            <a:off x="1526019" y="3166668"/>
            <a:ext cx="1812900" cy="46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03" name="Google Shape;303;p34"/>
          <p:cNvSpPr txBox="1"/>
          <p:nvPr>
            <p:ph idx="5" type="subTitle"/>
          </p:nvPr>
        </p:nvSpPr>
        <p:spPr>
          <a:xfrm>
            <a:off x="3646051" y="3166668"/>
            <a:ext cx="1851900" cy="46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04" name="Google Shape;304;p34"/>
          <p:cNvSpPr txBox="1"/>
          <p:nvPr>
            <p:ph idx="6" type="subTitle"/>
          </p:nvPr>
        </p:nvSpPr>
        <p:spPr>
          <a:xfrm>
            <a:off x="5797968" y="3170098"/>
            <a:ext cx="1850700" cy="46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05" name="Google Shape;305;p34"/>
          <p:cNvSpPr/>
          <p:nvPr/>
        </p:nvSpPr>
        <p:spPr>
          <a:xfrm rot="5400000">
            <a:off x="1077063" y="1815559"/>
            <a:ext cx="2710575" cy="21396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4"/>
          <p:cNvSpPr/>
          <p:nvPr/>
        </p:nvSpPr>
        <p:spPr>
          <a:xfrm rot="5400000">
            <a:off x="3216713" y="1815559"/>
            <a:ext cx="2710575" cy="21396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4"/>
          <p:cNvSpPr/>
          <p:nvPr/>
        </p:nvSpPr>
        <p:spPr>
          <a:xfrm rot="5400000">
            <a:off x="5356363" y="1815559"/>
            <a:ext cx="2710575" cy="21396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49">
    <p:spTree>
      <p:nvGrpSpPr>
        <p:cNvPr id="309" name="Shape 309"/>
        <p:cNvGrpSpPr/>
        <p:nvPr/>
      </p:nvGrpSpPr>
      <p:grpSpPr>
        <a:xfrm>
          <a:off x="0" y="0"/>
          <a:ext cx="0" cy="0"/>
          <a:chOff x="0" y="0"/>
          <a:chExt cx="0" cy="0"/>
        </a:xfrm>
      </p:grpSpPr>
      <p:pic>
        <p:nvPicPr>
          <p:cNvPr id="310" name="Google Shape;310;p35"/>
          <p:cNvPicPr preferRelativeResize="0"/>
          <p:nvPr/>
        </p:nvPicPr>
        <p:blipFill>
          <a:blip r:embed="rId2">
            <a:alphaModFix/>
          </a:blip>
          <a:stretch>
            <a:fillRect/>
          </a:stretch>
        </p:blipFill>
        <p:spPr>
          <a:xfrm>
            <a:off x="-525279" y="-469300"/>
            <a:ext cx="3071650" cy="2771549"/>
          </a:xfrm>
          <a:prstGeom prst="rect">
            <a:avLst/>
          </a:prstGeom>
          <a:noFill/>
          <a:ln>
            <a:noFill/>
          </a:ln>
        </p:spPr>
      </p:pic>
      <p:pic>
        <p:nvPicPr>
          <p:cNvPr id="311" name="Google Shape;311;p35"/>
          <p:cNvPicPr preferRelativeResize="0"/>
          <p:nvPr/>
        </p:nvPicPr>
        <p:blipFill>
          <a:blip r:embed="rId2">
            <a:alphaModFix/>
          </a:blip>
          <a:stretch>
            <a:fillRect/>
          </a:stretch>
        </p:blipFill>
        <p:spPr>
          <a:xfrm flipH="1">
            <a:off x="6605746" y="-468167"/>
            <a:ext cx="3071650" cy="2771549"/>
          </a:xfrm>
          <a:prstGeom prst="rect">
            <a:avLst/>
          </a:prstGeom>
          <a:noFill/>
          <a:ln>
            <a:noFill/>
          </a:ln>
        </p:spPr>
      </p:pic>
      <p:sp>
        <p:nvSpPr>
          <p:cNvPr id="312" name="Google Shape;312;p35"/>
          <p:cNvSpPr txBox="1"/>
          <p:nvPr>
            <p:ph type="ctrTitle"/>
          </p:nvPr>
        </p:nvSpPr>
        <p:spPr>
          <a:xfrm flipH="1">
            <a:off x="457200" y="452225"/>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3" name="Google Shape;313;p35"/>
          <p:cNvSpPr txBox="1"/>
          <p:nvPr>
            <p:ph idx="1" type="subTitle"/>
          </p:nvPr>
        </p:nvSpPr>
        <p:spPr>
          <a:xfrm>
            <a:off x="560206" y="2951258"/>
            <a:ext cx="23865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4" name="Google Shape;314;p35"/>
          <p:cNvSpPr txBox="1"/>
          <p:nvPr>
            <p:ph idx="2" type="subTitle"/>
          </p:nvPr>
        </p:nvSpPr>
        <p:spPr>
          <a:xfrm>
            <a:off x="3390622" y="2951265"/>
            <a:ext cx="23805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5" name="Google Shape;315;p35"/>
          <p:cNvSpPr txBox="1"/>
          <p:nvPr>
            <p:ph idx="3" type="subTitle"/>
          </p:nvPr>
        </p:nvSpPr>
        <p:spPr>
          <a:xfrm>
            <a:off x="6232531" y="2953683"/>
            <a:ext cx="23670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6" name="Google Shape;316;p35"/>
          <p:cNvSpPr txBox="1"/>
          <p:nvPr>
            <p:ph idx="4" type="subTitle"/>
          </p:nvPr>
        </p:nvSpPr>
        <p:spPr>
          <a:xfrm>
            <a:off x="560200" y="3571274"/>
            <a:ext cx="2386500" cy="39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17" name="Google Shape;317;p35"/>
          <p:cNvSpPr txBox="1"/>
          <p:nvPr>
            <p:ph idx="5" type="subTitle"/>
          </p:nvPr>
        </p:nvSpPr>
        <p:spPr>
          <a:xfrm>
            <a:off x="3404151" y="3571274"/>
            <a:ext cx="2353500" cy="39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18" name="Google Shape;318;p35"/>
          <p:cNvSpPr txBox="1"/>
          <p:nvPr>
            <p:ph idx="6" type="subTitle"/>
          </p:nvPr>
        </p:nvSpPr>
        <p:spPr>
          <a:xfrm>
            <a:off x="6232531" y="3561605"/>
            <a:ext cx="2367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19" name="Google Shape;319;p35"/>
          <p:cNvSpPr txBox="1"/>
          <p:nvPr>
            <p:ph idx="7" type="subTitle"/>
          </p:nvPr>
        </p:nvSpPr>
        <p:spPr>
          <a:xfrm>
            <a:off x="540000" y="2580087"/>
            <a:ext cx="23865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20" name="Google Shape;320;p35"/>
          <p:cNvSpPr txBox="1"/>
          <p:nvPr>
            <p:ph idx="8" type="subTitle"/>
          </p:nvPr>
        </p:nvSpPr>
        <p:spPr>
          <a:xfrm>
            <a:off x="3384649" y="2580087"/>
            <a:ext cx="23535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21" name="Google Shape;321;p35"/>
          <p:cNvSpPr txBox="1"/>
          <p:nvPr>
            <p:ph idx="9" type="subTitle"/>
          </p:nvPr>
        </p:nvSpPr>
        <p:spPr>
          <a:xfrm>
            <a:off x="6212900" y="2583512"/>
            <a:ext cx="2367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22" name="Google Shape;322;p35"/>
          <p:cNvSpPr/>
          <p:nvPr/>
        </p:nvSpPr>
        <p:spPr>
          <a:xfrm>
            <a:off x="6120000" y="2551773"/>
            <a:ext cx="2560200" cy="10677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a:off x="3291900" y="2551782"/>
            <a:ext cx="2560200" cy="10677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5"/>
          <p:cNvSpPr/>
          <p:nvPr/>
        </p:nvSpPr>
        <p:spPr>
          <a:xfrm>
            <a:off x="463800" y="2551773"/>
            <a:ext cx="2560200" cy="10677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5"/>
          <p:cNvSpPr txBox="1"/>
          <p:nvPr/>
        </p:nvSpPr>
        <p:spPr>
          <a:xfrm>
            <a:off x="6123563" y="3619448"/>
            <a:ext cx="2553300" cy="345600"/>
          </a:xfrm>
          <a:prstGeom prst="rect">
            <a:avLst/>
          </a:prstGeom>
          <a:noFill/>
          <a:ln cap="flat" cmpd="sng" w="19050">
            <a:solidFill>
              <a:schemeClr val="lt1"/>
            </a:solidFill>
            <a:prstDash val="solid"/>
            <a:round/>
            <a:headEnd len="sm" w="sm" type="none"/>
            <a:tailEnd len="sm" w="sm" type="none"/>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t/>
            </a:r>
            <a:endParaRPr sz="1600">
              <a:solidFill>
                <a:srgbClr val="FFFFFF"/>
              </a:solidFill>
              <a:latin typeface="Squada One"/>
              <a:ea typeface="Squada One"/>
              <a:cs typeface="Squada One"/>
              <a:sym typeface="Squada One"/>
            </a:endParaRPr>
          </a:p>
        </p:txBody>
      </p:sp>
      <p:sp>
        <p:nvSpPr>
          <p:cNvPr id="326" name="Google Shape;326;p35"/>
          <p:cNvSpPr txBox="1"/>
          <p:nvPr/>
        </p:nvSpPr>
        <p:spPr>
          <a:xfrm>
            <a:off x="467363" y="3619448"/>
            <a:ext cx="2553300" cy="345600"/>
          </a:xfrm>
          <a:prstGeom prst="rect">
            <a:avLst/>
          </a:prstGeom>
          <a:noFill/>
          <a:ln cap="flat" cmpd="sng" w="19050">
            <a:solidFill>
              <a:schemeClr val="lt1"/>
            </a:solidFill>
            <a:prstDash val="solid"/>
            <a:round/>
            <a:headEnd len="sm" w="sm" type="none"/>
            <a:tailEnd len="sm" w="sm" type="none"/>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t/>
            </a:r>
            <a:endParaRPr sz="1600">
              <a:solidFill>
                <a:srgbClr val="FFFFFF"/>
              </a:solidFill>
              <a:latin typeface="Squada One"/>
              <a:ea typeface="Squada One"/>
              <a:cs typeface="Squada One"/>
              <a:sym typeface="Squada One"/>
            </a:endParaRPr>
          </a:p>
        </p:txBody>
      </p:sp>
      <p:sp>
        <p:nvSpPr>
          <p:cNvPr id="327" name="Google Shape;327;p35"/>
          <p:cNvSpPr txBox="1"/>
          <p:nvPr/>
        </p:nvSpPr>
        <p:spPr>
          <a:xfrm>
            <a:off x="3295463" y="3619454"/>
            <a:ext cx="2553300" cy="345600"/>
          </a:xfrm>
          <a:prstGeom prst="rect">
            <a:avLst/>
          </a:prstGeom>
          <a:solidFill>
            <a:schemeClr val="lt1"/>
          </a:solidFill>
          <a:ln>
            <a:noFill/>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t/>
            </a:r>
            <a:endParaRPr sz="1600">
              <a:solidFill>
                <a:schemeClr val="dk1"/>
              </a:solidFill>
              <a:latin typeface="Squada One"/>
              <a:ea typeface="Squada One"/>
              <a:cs typeface="Squada One"/>
              <a:sym typeface="Squada One"/>
            </a:endParaRPr>
          </a:p>
        </p:txBody>
      </p:sp>
      <p:sp>
        <p:nvSpPr>
          <p:cNvPr id="328" name="Google Shape;328;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3">
    <p:spTree>
      <p:nvGrpSpPr>
        <p:cNvPr id="329" name="Shape 329"/>
        <p:cNvGrpSpPr/>
        <p:nvPr/>
      </p:nvGrpSpPr>
      <p:grpSpPr>
        <a:xfrm>
          <a:off x="0" y="0"/>
          <a:ext cx="0" cy="0"/>
          <a:chOff x="0" y="0"/>
          <a:chExt cx="0" cy="0"/>
        </a:xfrm>
      </p:grpSpPr>
      <p:sp>
        <p:nvSpPr>
          <p:cNvPr id="330" name="Google Shape;330;p36"/>
          <p:cNvSpPr txBox="1"/>
          <p:nvPr>
            <p:ph type="ctrTitle"/>
          </p:nvPr>
        </p:nvSpPr>
        <p:spPr>
          <a:xfrm flipH="1">
            <a:off x="457200" y="449368"/>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331" name="Google Shape;331;p36"/>
          <p:cNvPicPr preferRelativeResize="0"/>
          <p:nvPr/>
        </p:nvPicPr>
        <p:blipFill>
          <a:blip r:embed="rId2">
            <a:alphaModFix/>
          </a:blip>
          <a:stretch>
            <a:fillRect/>
          </a:stretch>
        </p:blipFill>
        <p:spPr>
          <a:xfrm rot="10800000">
            <a:off x="6843313" y="-695298"/>
            <a:ext cx="2300675" cy="2075900"/>
          </a:xfrm>
          <a:prstGeom prst="rect">
            <a:avLst/>
          </a:prstGeom>
          <a:noFill/>
          <a:ln>
            <a:noFill/>
          </a:ln>
        </p:spPr>
      </p:pic>
      <p:pic>
        <p:nvPicPr>
          <p:cNvPr id="332" name="Google Shape;332;p36"/>
          <p:cNvPicPr preferRelativeResize="0"/>
          <p:nvPr/>
        </p:nvPicPr>
        <p:blipFill>
          <a:blip r:embed="rId2">
            <a:alphaModFix/>
          </a:blip>
          <a:stretch>
            <a:fillRect/>
          </a:stretch>
        </p:blipFill>
        <p:spPr>
          <a:xfrm flipH="1" rot="10800000">
            <a:off x="-12" y="-695298"/>
            <a:ext cx="2300675" cy="2075900"/>
          </a:xfrm>
          <a:prstGeom prst="rect">
            <a:avLst/>
          </a:prstGeom>
          <a:noFill/>
          <a:ln>
            <a:noFill/>
          </a:ln>
        </p:spPr>
      </p:pic>
      <p:sp>
        <p:nvSpPr>
          <p:cNvPr id="333" name="Google Shape;333;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4">
    <p:spTree>
      <p:nvGrpSpPr>
        <p:cNvPr id="334" name="Shape 334"/>
        <p:cNvGrpSpPr/>
        <p:nvPr/>
      </p:nvGrpSpPr>
      <p:grpSpPr>
        <a:xfrm>
          <a:off x="0" y="0"/>
          <a:ext cx="0" cy="0"/>
          <a:chOff x="0" y="0"/>
          <a:chExt cx="0" cy="0"/>
        </a:xfrm>
      </p:grpSpPr>
      <p:sp>
        <p:nvSpPr>
          <p:cNvPr id="335" name="Google Shape;335;p37"/>
          <p:cNvSpPr txBox="1"/>
          <p:nvPr>
            <p:ph type="ctrTitle"/>
          </p:nvPr>
        </p:nvSpPr>
        <p:spPr>
          <a:xfrm flipH="1">
            <a:off x="457200" y="444387"/>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336" name="Google Shape;336;p37"/>
          <p:cNvPicPr preferRelativeResize="0"/>
          <p:nvPr/>
        </p:nvPicPr>
        <p:blipFill>
          <a:blip r:embed="rId2">
            <a:alphaModFix/>
          </a:blip>
          <a:stretch>
            <a:fillRect/>
          </a:stretch>
        </p:blipFill>
        <p:spPr>
          <a:xfrm>
            <a:off x="0" y="0"/>
            <a:ext cx="2300675" cy="2075900"/>
          </a:xfrm>
          <a:prstGeom prst="rect">
            <a:avLst/>
          </a:prstGeom>
          <a:noFill/>
          <a:ln>
            <a:noFill/>
          </a:ln>
        </p:spPr>
      </p:pic>
      <p:sp>
        <p:nvSpPr>
          <p:cNvPr id="337" name="Google Shape;337;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338" name="Shape 338"/>
        <p:cNvGrpSpPr/>
        <p:nvPr/>
      </p:nvGrpSpPr>
      <p:grpSpPr>
        <a:xfrm>
          <a:off x="0" y="0"/>
          <a:ext cx="0" cy="0"/>
          <a:chOff x="0" y="0"/>
          <a:chExt cx="0" cy="0"/>
        </a:xfrm>
      </p:grpSpPr>
      <p:pic>
        <p:nvPicPr>
          <p:cNvPr id="339" name="Google Shape;339;p38"/>
          <p:cNvPicPr preferRelativeResize="0"/>
          <p:nvPr/>
        </p:nvPicPr>
        <p:blipFill>
          <a:blip r:embed="rId2">
            <a:alphaModFix/>
          </a:blip>
          <a:stretch>
            <a:fillRect/>
          </a:stretch>
        </p:blipFill>
        <p:spPr>
          <a:xfrm>
            <a:off x="-525279" y="-316900"/>
            <a:ext cx="3071650" cy="2771549"/>
          </a:xfrm>
          <a:prstGeom prst="rect">
            <a:avLst/>
          </a:prstGeom>
          <a:noFill/>
          <a:ln>
            <a:noFill/>
          </a:ln>
        </p:spPr>
      </p:pic>
      <p:pic>
        <p:nvPicPr>
          <p:cNvPr id="340" name="Google Shape;340;p38"/>
          <p:cNvPicPr preferRelativeResize="0"/>
          <p:nvPr/>
        </p:nvPicPr>
        <p:blipFill>
          <a:blip r:embed="rId2">
            <a:alphaModFix/>
          </a:blip>
          <a:stretch>
            <a:fillRect/>
          </a:stretch>
        </p:blipFill>
        <p:spPr>
          <a:xfrm flipH="1">
            <a:off x="6605746" y="-315767"/>
            <a:ext cx="3071650" cy="2771549"/>
          </a:xfrm>
          <a:prstGeom prst="rect">
            <a:avLst/>
          </a:prstGeom>
          <a:noFill/>
          <a:ln>
            <a:noFill/>
          </a:ln>
        </p:spPr>
      </p:pic>
      <p:sp>
        <p:nvSpPr>
          <p:cNvPr id="341" name="Google Shape;341;p38"/>
          <p:cNvSpPr txBox="1"/>
          <p:nvPr>
            <p:ph type="ctrTitle"/>
          </p:nvPr>
        </p:nvSpPr>
        <p:spPr>
          <a:xfrm flipH="1">
            <a:off x="540000" y="441718"/>
            <a:ext cx="80640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42" name="Google Shape;342;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50">
    <p:spTree>
      <p:nvGrpSpPr>
        <p:cNvPr id="343" name="Shape 343"/>
        <p:cNvGrpSpPr/>
        <p:nvPr/>
      </p:nvGrpSpPr>
      <p:grpSpPr>
        <a:xfrm>
          <a:off x="0" y="0"/>
          <a:ext cx="0" cy="0"/>
          <a:chOff x="0" y="0"/>
          <a:chExt cx="0" cy="0"/>
        </a:xfrm>
      </p:grpSpPr>
      <p:pic>
        <p:nvPicPr>
          <p:cNvPr id="344" name="Google Shape;344;p39"/>
          <p:cNvPicPr preferRelativeResize="0"/>
          <p:nvPr/>
        </p:nvPicPr>
        <p:blipFill>
          <a:blip r:embed="rId2">
            <a:alphaModFix/>
          </a:blip>
          <a:stretch>
            <a:fillRect/>
          </a:stretch>
        </p:blipFill>
        <p:spPr>
          <a:xfrm flipH="1">
            <a:off x="6843225" y="6"/>
            <a:ext cx="2300675" cy="2075900"/>
          </a:xfrm>
          <a:prstGeom prst="rect">
            <a:avLst/>
          </a:prstGeom>
          <a:noFill/>
          <a:ln>
            <a:noFill/>
          </a:ln>
        </p:spPr>
      </p:pic>
      <p:sp>
        <p:nvSpPr>
          <p:cNvPr id="345" name="Google Shape;345;p39"/>
          <p:cNvSpPr txBox="1"/>
          <p:nvPr>
            <p:ph type="ctrTitle"/>
          </p:nvPr>
        </p:nvSpPr>
        <p:spPr>
          <a:xfrm flipH="1">
            <a:off x="457200" y="452237"/>
            <a:ext cx="8229600" cy="670500"/>
          </a:xfrm>
          <a:prstGeom prst="rect">
            <a:avLst/>
          </a:prstGeom>
        </p:spPr>
        <p:txBody>
          <a:bodyPr anchorCtr="0" anchor="t" bIns="91425" lIns="91425" spcFirstLastPara="1" rIns="91425" wrap="square" tIns="91425">
            <a:noAutofit/>
          </a:bodyPr>
          <a:lstStyle>
            <a:lvl1pPr lvl="0" rtl="0" algn="l">
              <a:spcBef>
                <a:spcPts val="0"/>
              </a:spcBef>
              <a:spcAft>
                <a:spcPts val="0"/>
              </a:spcAft>
              <a:buClr>
                <a:srgbClr val="FFFFFF"/>
              </a:buClr>
              <a:buSzPts val="3600"/>
              <a:buNone/>
              <a:defRPr sz="36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346" name="Google Shape;346;p39"/>
          <p:cNvSpPr txBox="1"/>
          <p:nvPr>
            <p:ph idx="1" type="subTitle"/>
          </p:nvPr>
        </p:nvSpPr>
        <p:spPr>
          <a:xfrm>
            <a:off x="1203833" y="2719326"/>
            <a:ext cx="2240100" cy="60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7" name="Google Shape;347;p39"/>
          <p:cNvSpPr txBox="1"/>
          <p:nvPr>
            <p:ph idx="2" type="subTitle"/>
          </p:nvPr>
        </p:nvSpPr>
        <p:spPr>
          <a:xfrm>
            <a:off x="4766489" y="3583682"/>
            <a:ext cx="2299200" cy="605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348" name="Google Shape;348;p39"/>
          <p:cNvSpPr txBox="1"/>
          <p:nvPr>
            <p:ph idx="3" type="subTitle"/>
          </p:nvPr>
        </p:nvSpPr>
        <p:spPr>
          <a:xfrm>
            <a:off x="4772499" y="1802770"/>
            <a:ext cx="2299200" cy="605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349" name="Google Shape;349;p39"/>
          <p:cNvSpPr txBox="1"/>
          <p:nvPr>
            <p:ph idx="4" type="subTitle"/>
          </p:nvPr>
        </p:nvSpPr>
        <p:spPr>
          <a:xfrm>
            <a:off x="1203833" y="2196338"/>
            <a:ext cx="2240100" cy="46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50" name="Google Shape;350;p39"/>
          <p:cNvSpPr txBox="1"/>
          <p:nvPr>
            <p:ph idx="5" type="subTitle"/>
          </p:nvPr>
        </p:nvSpPr>
        <p:spPr>
          <a:xfrm>
            <a:off x="4798042" y="3079150"/>
            <a:ext cx="2273100" cy="46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lgn="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51" name="Google Shape;351;p39"/>
          <p:cNvSpPr txBox="1"/>
          <p:nvPr>
            <p:ph idx="6" type="subTitle"/>
          </p:nvPr>
        </p:nvSpPr>
        <p:spPr>
          <a:xfrm>
            <a:off x="4772499" y="1272083"/>
            <a:ext cx="2299200" cy="46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lgn="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52" name="Google Shape;352;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6">
  <p:cSld name="CUSTOM_51">
    <p:spTree>
      <p:nvGrpSpPr>
        <p:cNvPr id="353" name="Shape 353"/>
        <p:cNvGrpSpPr/>
        <p:nvPr/>
      </p:nvGrpSpPr>
      <p:grpSpPr>
        <a:xfrm>
          <a:off x="0" y="0"/>
          <a:ext cx="0" cy="0"/>
          <a:chOff x="0" y="0"/>
          <a:chExt cx="0" cy="0"/>
        </a:xfrm>
      </p:grpSpPr>
      <p:sp>
        <p:nvSpPr>
          <p:cNvPr id="354" name="Google Shape;354;p40"/>
          <p:cNvSpPr txBox="1"/>
          <p:nvPr>
            <p:ph type="ctrTitle"/>
          </p:nvPr>
        </p:nvSpPr>
        <p:spPr>
          <a:xfrm flipH="1">
            <a:off x="457200" y="437047"/>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pic>
        <p:nvPicPr>
          <p:cNvPr id="355" name="Google Shape;355;p40"/>
          <p:cNvPicPr preferRelativeResize="0"/>
          <p:nvPr/>
        </p:nvPicPr>
        <p:blipFill>
          <a:blip r:embed="rId2">
            <a:alphaModFix/>
          </a:blip>
          <a:stretch>
            <a:fillRect/>
          </a:stretch>
        </p:blipFill>
        <p:spPr>
          <a:xfrm flipH="1">
            <a:off x="2440291" y="3913885"/>
            <a:ext cx="2300675" cy="2075900"/>
          </a:xfrm>
          <a:prstGeom prst="rect">
            <a:avLst/>
          </a:prstGeom>
          <a:noFill/>
          <a:ln>
            <a:noFill/>
          </a:ln>
        </p:spPr>
      </p:pic>
      <p:pic>
        <p:nvPicPr>
          <p:cNvPr id="356" name="Google Shape;356;p40"/>
          <p:cNvPicPr preferRelativeResize="0"/>
          <p:nvPr/>
        </p:nvPicPr>
        <p:blipFill>
          <a:blip r:embed="rId2">
            <a:alphaModFix/>
          </a:blip>
          <a:stretch>
            <a:fillRect/>
          </a:stretch>
        </p:blipFill>
        <p:spPr>
          <a:xfrm>
            <a:off x="4394051" y="3913885"/>
            <a:ext cx="2300675" cy="2075900"/>
          </a:xfrm>
          <a:prstGeom prst="rect">
            <a:avLst/>
          </a:prstGeom>
          <a:noFill/>
          <a:ln>
            <a:noFill/>
          </a:ln>
        </p:spPr>
      </p:pic>
      <p:pic>
        <p:nvPicPr>
          <p:cNvPr id="357" name="Google Shape;357;p40"/>
          <p:cNvPicPr preferRelativeResize="0"/>
          <p:nvPr/>
        </p:nvPicPr>
        <p:blipFill>
          <a:blip r:embed="rId2">
            <a:alphaModFix/>
          </a:blip>
          <a:stretch>
            <a:fillRect/>
          </a:stretch>
        </p:blipFill>
        <p:spPr>
          <a:xfrm flipH="1">
            <a:off x="-540059" y="-586073"/>
            <a:ext cx="2300675" cy="2075900"/>
          </a:xfrm>
          <a:prstGeom prst="rect">
            <a:avLst/>
          </a:prstGeom>
          <a:noFill/>
          <a:ln>
            <a:noFill/>
          </a:ln>
        </p:spPr>
      </p:pic>
      <p:pic>
        <p:nvPicPr>
          <p:cNvPr id="358" name="Google Shape;358;p40"/>
          <p:cNvPicPr preferRelativeResize="0"/>
          <p:nvPr/>
        </p:nvPicPr>
        <p:blipFill>
          <a:blip r:embed="rId2">
            <a:alphaModFix/>
          </a:blip>
          <a:stretch>
            <a:fillRect/>
          </a:stretch>
        </p:blipFill>
        <p:spPr>
          <a:xfrm>
            <a:off x="7396724" y="-590242"/>
            <a:ext cx="2300675" cy="2075900"/>
          </a:xfrm>
          <a:prstGeom prst="rect">
            <a:avLst/>
          </a:prstGeom>
          <a:noFill/>
          <a:ln>
            <a:noFill/>
          </a:ln>
        </p:spPr>
      </p:pic>
      <p:sp>
        <p:nvSpPr>
          <p:cNvPr id="359" name="Google Shape;359;p40"/>
          <p:cNvSpPr txBox="1"/>
          <p:nvPr>
            <p:ph idx="1" type="subTitle"/>
          </p:nvPr>
        </p:nvSpPr>
        <p:spPr>
          <a:xfrm>
            <a:off x="672350" y="1887930"/>
            <a:ext cx="19566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60" name="Google Shape;360;p40"/>
          <p:cNvSpPr txBox="1"/>
          <p:nvPr>
            <p:ph idx="2" type="subTitle"/>
          </p:nvPr>
        </p:nvSpPr>
        <p:spPr>
          <a:xfrm>
            <a:off x="3580500" y="3409864"/>
            <a:ext cx="19566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61" name="Google Shape;361;p40"/>
          <p:cNvSpPr txBox="1"/>
          <p:nvPr>
            <p:ph idx="3" type="subTitle"/>
          </p:nvPr>
        </p:nvSpPr>
        <p:spPr>
          <a:xfrm>
            <a:off x="6515100" y="1895625"/>
            <a:ext cx="19344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62" name="Google Shape;362;p40"/>
          <p:cNvSpPr txBox="1"/>
          <p:nvPr>
            <p:ph idx="4" type="subTitle"/>
          </p:nvPr>
        </p:nvSpPr>
        <p:spPr>
          <a:xfrm>
            <a:off x="683450" y="1561974"/>
            <a:ext cx="1934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63" name="Google Shape;363;p40"/>
          <p:cNvSpPr txBox="1"/>
          <p:nvPr>
            <p:ph idx="5" type="subTitle"/>
          </p:nvPr>
        </p:nvSpPr>
        <p:spPr>
          <a:xfrm>
            <a:off x="3591600" y="3070826"/>
            <a:ext cx="1934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64" name="Google Shape;364;p40"/>
          <p:cNvSpPr txBox="1"/>
          <p:nvPr>
            <p:ph idx="6" type="subTitle"/>
          </p:nvPr>
        </p:nvSpPr>
        <p:spPr>
          <a:xfrm>
            <a:off x="6515100" y="1561974"/>
            <a:ext cx="1934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65" name="Google Shape;365;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5"/>
          <p:cNvSpPr txBox="1"/>
          <p:nvPr>
            <p:ph idx="1" type="subTitle"/>
          </p:nvPr>
        </p:nvSpPr>
        <p:spPr>
          <a:xfrm>
            <a:off x="2336850" y="2792565"/>
            <a:ext cx="2085600" cy="119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1" name="Google Shape;31;p5"/>
          <p:cNvSpPr txBox="1"/>
          <p:nvPr>
            <p:ph idx="2" type="subTitle"/>
          </p:nvPr>
        </p:nvSpPr>
        <p:spPr>
          <a:xfrm>
            <a:off x="4721650" y="2781757"/>
            <a:ext cx="2085600" cy="119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2" name="Google Shape;32;p5"/>
          <p:cNvSpPr txBox="1"/>
          <p:nvPr>
            <p:ph type="ctrTitle"/>
          </p:nvPr>
        </p:nvSpPr>
        <p:spPr>
          <a:xfrm flipH="1">
            <a:off x="4721600" y="462755"/>
            <a:ext cx="3673200" cy="13071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33" name="Google Shape;33;p5"/>
          <p:cNvSpPr txBox="1"/>
          <p:nvPr>
            <p:ph idx="3" type="ctrTitle"/>
          </p:nvPr>
        </p:nvSpPr>
        <p:spPr>
          <a:xfrm>
            <a:off x="2229313" y="2629926"/>
            <a:ext cx="2300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4" name="Google Shape;34;p5"/>
          <p:cNvSpPr txBox="1"/>
          <p:nvPr>
            <p:ph idx="4" type="ctrTitle"/>
          </p:nvPr>
        </p:nvSpPr>
        <p:spPr>
          <a:xfrm>
            <a:off x="4572000" y="2629926"/>
            <a:ext cx="2384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pic>
        <p:nvPicPr>
          <p:cNvPr id="35" name="Google Shape;35;p5"/>
          <p:cNvPicPr preferRelativeResize="0"/>
          <p:nvPr/>
        </p:nvPicPr>
        <p:blipFill>
          <a:blip r:embed="rId2">
            <a:alphaModFix/>
          </a:blip>
          <a:stretch>
            <a:fillRect/>
          </a:stretch>
        </p:blipFill>
        <p:spPr>
          <a:xfrm>
            <a:off x="0" y="0"/>
            <a:ext cx="2300675" cy="2075900"/>
          </a:xfrm>
          <a:prstGeom prst="rect">
            <a:avLst/>
          </a:prstGeom>
          <a:noFill/>
          <a:ln>
            <a:noFill/>
          </a:ln>
        </p:spPr>
      </p:pic>
      <p:sp>
        <p:nvSpPr>
          <p:cNvPr id="36" name="Google Shape;36;p5"/>
          <p:cNvSpPr/>
          <p:nvPr/>
        </p:nvSpPr>
        <p:spPr>
          <a:xfrm rot="5400000">
            <a:off x="2050488" y="1999184"/>
            <a:ext cx="2658200" cy="2384800"/>
          </a:xfrm>
          <a:prstGeom prst="flowChartPreparation">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5400000">
            <a:off x="4435288" y="1999174"/>
            <a:ext cx="2658200" cy="238480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7">
  <p:cSld name="CUSTOM_52">
    <p:spTree>
      <p:nvGrpSpPr>
        <p:cNvPr id="366" name="Shape 366"/>
        <p:cNvGrpSpPr/>
        <p:nvPr/>
      </p:nvGrpSpPr>
      <p:grpSpPr>
        <a:xfrm>
          <a:off x="0" y="0"/>
          <a:ext cx="0" cy="0"/>
          <a:chOff x="0" y="0"/>
          <a:chExt cx="0" cy="0"/>
        </a:xfrm>
      </p:grpSpPr>
      <p:sp>
        <p:nvSpPr>
          <p:cNvPr id="367" name="Google Shape;367;p41"/>
          <p:cNvSpPr txBox="1"/>
          <p:nvPr>
            <p:ph type="ctrTitle"/>
          </p:nvPr>
        </p:nvSpPr>
        <p:spPr>
          <a:xfrm flipH="1">
            <a:off x="457200" y="437050"/>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368" name="Google Shape;368;p41"/>
          <p:cNvPicPr preferRelativeResize="0"/>
          <p:nvPr/>
        </p:nvPicPr>
        <p:blipFill>
          <a:blip r:embed="rId2">
            <a:alphaModFix/>
          </a:blip>
          <a:stretch>
            <a:fillRect/>
          </a:stretch>
        </p:blipFill>
        <p:spPr>
          <a:xfrm>
            <a:off x="0" y="0"/>
            <a:ext cx="2300675" cy="2075900"/>
          </a:xfrm>
          <a:prstGeom prst="rect">
            <a:avLst/>
          </a:prstGeom>
          <a:noFill/>
          <a:ln>
            <a:noFill/>
          </a:ln>
        </p:spPr>
      </p:pic>
      <p:sp>
        <p:nvSpPr>
          <p:cNvPr id="369" name="Google Shape;369;p41"/>
          <p:cNvSpPr txBox="1"/>
          <p:nvPr>
            <p:ph idx="1" type="subTitle"/>
          </p:nvPr>
        </p:nvSpPr>
        <p:spPr>
          <a:xfrm>
            <a:off x="1700600" y="2921393"/>
            <a:ext cx="13953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70" name="Google Shape;370;p41"/>
          <p:cNvSpPr txBox="1"/>
          <p:nvPr>
            <p:ph idx="2" type="subTitle"/>
          </p:nvPr>
        </p:nvSpPr>
        <p:spPr>
          <a:xfrm>
            <a:off x="1553500" y="2529762"/>
            <a:ext cx="16431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1" name="Google Shape;371;p41"/>
          <p:cNvSpPr txBox="1"/>
          <p:nvPr>
            <p:ph idx="3" type="subTitle"/>
          </p:nvPr>
        </p:nvSpPr>
        <p:spPr>
          <a:xfrm>
            <a:off x="1691000" y="2027255"/>
            <a:ext cx="13953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2" name="Google Shape;372;p41"/>
          <p:cNvSpPr txBox="1"/>
          <p:nvPr>
            <p:ph idx="4" type="subTitle"/>
          </p:nvPr>
        </p:nvSpPr>
        <p:spPr>
          <a:xfrm>
            <a:off x="5929000" y="2926550"/>
            <a:ext cx="16431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73" name="Google Shape;373;p41"/>
          <p:cNvSpPr txBox="1"/>
          <p:nvPr>
            <p:ph idx="5" type="subTitle"/>
          </p:nvPr>
        </p:nvSpPr>
        <p:spPr>
          <a:xfrm>
            <a:off x="5905750" y="2518950"/>
            <a:ext cx="16896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4" name="Google Shape;374;p41"/>
          <p:cNvSpPr txBox="1"/>
          <p:nvPr>
            <p:ph idx="6" type="subTitle"/>
          </p:nvPr>
        </p:nvSpPr>
        <p:spPr>
          <a:xfrm>
            <a:off x="6001300" y="2032688"/>
            <a:ext cx="14985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5" name="Google Shape;375;p41"/>
          <p:cNvSpPr txBox="1"/>
          <p:nvPr>
            <p:ph idx="7" type="subTitle"/>
          </p:nvPr>
        </p:nvSpPr>
        <p:spPr>
          <a:xfrm>
            <a:off x="3768500" y="3407943"/>
            <a:ext cx="1606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76" name="Google Shape;376;p41"/>
          <p:cNvSpPr txBox="1"/>
          <p:nvPr>
            <p:ph idx="8" type="subTitle"/>
          </p:nvPr>
        </p:nvSpPr>
        <p:spPr>
          <a:xfrm>
            <a:off x="3604790" y="3039918"/>
            <a:ext cx="1934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7" name="Google Shape;377;p41"/>
          <p:cNvSpPr txBox="1"/>
          <p:nvPr>
            <p:ph idx="9" type="subTitle"/>
          </p:nvPr>
        </p:nvSpPr>
        <p:spPr>
          <a:xfrm>
            <a:off x="3604790" y="2529480"/>
            <a:ext cx="1934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solidFill>
                  <a:schemeClr val="accent2"/>
                </a:solidFill>
                <a:latin typeface="Squada One"/>
                <a:ea typeface="Squada One"/>
                <a:cs typeface="Squada One"/>
                <a:sym typeface="Squada One"/>
              </a:defRPr>
            </a:lvl1pPr>
            <a:lvl2pPr lvl="1" rtl="0" algn="ctr">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lgn="ctr">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lgn="ctr">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378" name="Google Shape;378;p41"/>
          <p:cNvSpPr/>
          <p:nvPr/>
        </p:nvSpPr>
        <p:spPr>
          <a:xfrm>
            <a:off x="3577850" y="1722475"/>
            <a:ext cx="1988100" cy="2905200"/>
          </a:xfrm>
          <a:prstGeom prst="rect">
            <a:avLst/>
          </a:prstGeom>
          <a:solidFill>
            <a:srgbClr val="FFFFFF">
              <a:alpha val="11920"/>
            </a:srgb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p:txBody>
      </p:sp>
      <p:sp>
        <p:nvSpPr>
          <p:cNvPr id="379" name="Google Shape;379;p41"/>
          <p:cNvSpPr/>
          <p:nvPr/>
        </p:nvSpPr>
        <p:spPr>
          <a:xfrm>
            <a:off x="5756500" y="1177900"/>
            <a:ext cx="1988100" cy="2905200"/>
          </a:xfrm>
          <a:prstGeom prst="rect">
            <a:avLst/>
          </a:prstGeom>
          <a:solidFill>
            <a:srgbClr val="FFFFFF">
              <a:alpha val="11920"/>
            </a:srgb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p:txBody>
      </p:sp>
      <p:sp>
        <p:nvSpPr>
          <p:cNvPr id="380" name="Google Shape;380;p41"/>
          <p:cNvSpPr/>
          <p:nvPr/>
        </p:nvSpPr>
        <p:spPr>
          <a:xfrm>
            <a:off x="1399400" y="1177900"/>
            <a:ext cx="1988100" cy="2905200"/>
          </a:xfrm>
          <a:prstGeom prst="rect">
            <a:avLst/>
          </a:prstGeom>
          <a:solidFill>
            <a:srgbClr val="FFFFFF">
              <a:alpha val="11920"/>
            </a:srgb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p:txBody>
      </p:sp>
      <p:pic>
        <p:nvPicPr>
          <p:cNvPr id="381" name="Google Shape;381;p41"/>
          <p:cNvPicPr preferRelativeResize="0"/>
          <p:nvPr/>
        </p:nvPicPr>
        <p:blipFill>
          <a:blip r:embed="rId2">
            <a:alphaModFix/>
          </a:blip>
          <a:stretch>
            <a:fillRect/>
          </a:stretch>
        </p:blipFill>
        <p:spPr>
          <a:xfrm flipH="1">
            <a:off x="6843125" y="0"/>
            <a:ext cx="2300675" cy="2075900"/>
          </a:xfrm>
          <a:prstGeom prst="rect">
            <a:avLst/>
          </a:prstGeom>
          <a:noFill/>
          <a:ln>
            <a:noFill/>
          </a:ln>
        </p:spPr>
      </p:pic>
      <p:sp>
        <p:nvSpPr>
          <p:cNvPr id="382" name="Google Shape;382;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8">
  <p:cSld name="CUSTOM_54">
    <p:spTree>
      <p:nvGrpSpPr>
        <p:cNvPr id="383" name="Shape 383"/>
        <p:cNvGrpSpPr/>
        <p:nvPr/>
      </p:nvGrpSpPr>
      <p:grpSpPr>
        <a:xfrm>
          <a:off x="0" y="0"/>
          <a:ext cx="0" cy="0"/>
          <a:chOff x="0" y="0"/>
          <a:chExt cx="0" cy="0"/>
        </a:xfrm>
      </p:grpSpPr>
      <p:sp>
        <p:nvSpPr>
          <p:cNvPr id="384" name="Google Shape;384;p42"/>
          <p:cNvSpPr txBox="1"/>
          <p:nvPr>
            <p:ph idx="1" type="subTitle"/>
          </p:nvPr>
        </p:nvSpPr>
        <p:spPr>
          <a:xfrm>
            <a:off x="974900" y="3744804"/>
            <a:ext cx="21570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5" name="Google Shape;385;p42"/>
          <p:cNvSpPr txBox="1"/>
          <p:nvPr>
            <p:ph idx="2" type="subTitle"/>
          </p:nvPr>
        </p:nvSpPr>
        <p:spPr>
          <a:xfrm>
            <a:off x="3554325" y="3744826"/>
            <a:ext cx="21447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6" name="Google Shape;386;p42"/>
          <p:cNvSpPr txBox="1"/>
          <p:nvPr>
            <p:ph idx="3" type="subTitle"/>
          </p:nvPr>
        </p:nvSpPr>
        <p:spPr>
          <a:xfrm>
            <a:off x="6002400" y="3747226"/>
            <a:ext cx="21447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7" name="Google Shape;387;p42"/>
          <p:cNvSpPr txBox="1"/>
          <p:nvPr>
            <p:ph idx="4" type="subTitle"/>
          </p:nvPr>
        </p:nvSpPr>
        <p:spPr>
          <a:xfrm>
            <a:off x="965900" y="3428412"/>
            <a:ext cx="2175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388" name="Google Shape;388;p42"/>
          <p:cNvSpPr txBox="1"/>
          <p:nvPr>
            <p:ph idx="5" type="subTitle"/>
          </p:nvPr>
        </p:nvSpPr>
        <p:spPr>
          <a:xfrm>
            <a:off x="3566479" y="3439312"/>
            <a:ext cx="21447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389" name="Google Shape;389;p42"/>
          <p:cNvSpPr txBox="1"/>
          <p:nvPr>
            <p:ph idx="6" type="subTitle"/>
          </p:nvPr>
        </p:nvSpPr>
        <p:spPr>
          <a:xfrm>
            <a:off x="5987250" y="3439300"/>
            <a:ext cx="2175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pic>
        <p:nvPicPr>
          <p:cNvPr id="390" name="Google Shape;390;p42"/>
          <p:cNvPicPr preferRelativeResize="0"/>
          <p:nvPr/>
        </p:nvPicPr>
        <p:blipFill>
          <a:blip r:embed="rId2">
            <a:alphaModFix/>
          </a:blip>
          <a:stretch>
            <a:fillRect/>
          </a:stretch>
        </p:blipFill>
        <p:spPr>
          <a:xfrm>
            <a:off x="0" y="-228600"/>
            <a:ext cx="2300675" cy="2075900"/>
          </a:xfrm>
          <a:prstGeom prst="rect">
            <a:avLst/>
          </a:prstGeom>
          <a:noFill/>
          <a:ln>
            <a:noFill/>
          </a:ln>
        </p:spPr>
      </p:pic>
      <p:pic>
        <p:nvPicPr>
          <p:cNvPr id="391" name="Google Shape;391;p42"/>
          <p:cNvPicPr preferRelativeResize="0"/>
          <p:nvPr/>
        </p:nvPicPr>
        <p:blipFill>
          <a:blip r:embed="rId2">
            <a:alphaModFix/>
          </a:blip>
          <a:stretch>
            <a:fillRect/>
          </a:stretch>
        </p:blipFill>
        <p:spPr>
          <a:xfrm flipH="1">
            <a:off x="6843325" y="-228600"/>
            <a:ext cx="2300675" cy="2075900"/>
          </a:xfrm>
          <a:prstGeom prst="rect">
            <a:avLst/>
          </a:prstGeom>
          <a:noFill/>
          <a:ln>
            <a:noFill/>
          </a:ln>
        </p:spPr>
      </p:pic>
      <p:pic>
        <p:nvPicPr>
          <p:cNvPr id="392" name="Google Shape;392;p42"/>
          <p:cNvPicPr preferRelativeResize="0"/>
          <p:nvPr/>
        </p:nvPicPr>
        <p:blipFill>
          <a:blip r:embed="rId2">
            <a:alphaModFix/>
          </a:blip>
          <a:stretch>
            <a:fillRect/>
          </a:stretch>
        </p:blipFill>
        <p:spPr>
          <a:xfrm flipH="1" rot="10800000">
            <a:off x="0" y="3997725"/>
            <a:ext cx="2300675" cy="2075900"/>
          </a:xfrm>
          <a:prstGeom prst="rect">
            <a:avLst/>
          </a:prstGeom>
          <a:noFill/>
          <a:ln>
            <a:noFill/>
          </a:ln>
        </p:spPr>
      </p:pic>
      <p:pic>
        <p:nvPicPr>
          <p:cNvPr id="393" name="Google Shape;393;p42"/>
          <p:cNvPicPr preferRelativeResize="0"/>
          <p:nvPr/>
        </p:nvPicPr>
        <p:blipFill>
          <a:blip r:embed="rId2">
            <a:alphaModFix/>
          </a:blip>
          <a:stretch>
            <a:fillRect/>
          </a:stretch>
        </p:blipFill>
        <p:spPr>
          <a:xfrm rot="10800000">
            <a:off x="6843325" y="3997725"/>
            <a:ext cx="2300675" cy="2075900"/>
          </a:xfrm>
          <a:prstGeom prst="rect">
            <a:avLst/>
          </a:prstGeom>
          <a:noFill/>
          <a:ln>
            <a:noFill/>
          </a:ln>
        </p:spPr>
      </p:pic>
      <p:sp>
        <p:nvSpPr>
          <p:cNvPr id="394" name="Google Shape;394;p42"/>
          <p:cNvSpPr txBox="1"/>
          <p:nvPr>
            <p:ph type="ctrTitle"/>
          </p:nvPr>
        </p:nvSpPr>
        <p:spPr>
          <a:xfrm flipH="1">
            <a:off x="457200" y="445025"/>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5" name="Google Shape;395;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396" name="Shape 396"/>
        <p:cNvGrpSpPr/>
        <p:nvPr/>
      </p:nvGrpSpPr>
      <p:grpSpPr>
        <a:xfrm>
          <a:off x="0" y="0"/>
          <a:ext cx="0" cy="0"/>
          <a:chOff x="0" y="0"/>
          <a:chExt cx="0" cy="0"/>
        </a:xfrm>
      </p:grpSpPr>
      <p:pic>
        <p:nvPicPr>
          <p:cNvPr id="397" name="Google Shape;397;p43"/>
          <p:cNvPicPr preferRelativeResize="0"/>
          <p:nvPr/>
        </p:nvPicPr>
        <p:blipFill>
          <a:blip r:embed="rId2">
            <a:alphaModFix/>
          </a:blip>
          <a:stretch>
            <a:fillRect/>
          </a:stretch>
        </p:blipFill>
        <p:spPr>
          <a:xfrm flipH="1">
            <a:off x="6843225" y="6"/>
            <a:ext cx="2300675" cy="2075900"/>
          </a:xfrm>
          <a:prstGeom prst="rect">
            <a:avLst/>
          </a:prstGeom>
          <a:noFill/>
          <a:ln>
            <a:noFill/>
          </a:ln>
        </p:spPr>
      </p:pic>
      <p:sp>
        <p:nvSpPr>
          <p:cNvPr id="398" name="Google Shape;398;p43"/>
          <p:cNvSpPr txBox="1"/>
          <p:nvPr>
            <p:ph type="ctrTitle"/>
          </p:nvPr>
        </p:nvSpPr>
        <p:spPr>
          <a:xfrm flipH="1">
            <a:off x="457200" y="452237"/>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pic>
        <p:nvPicPr>
          <p:cNvPr id="399" name="Google Shape;399;p43"/>
          <p:cNvPicPr preferRelativeResize="0"/>
          <p:nvPr/>
        </p:nvPicPr>
        <p:blipFill>
          <a:blip r:embed="rId2">
            <a:alphaModFix/>
          </a:blip>
          <a:stretch>
            <a:fillRect/>
          </a:stretch>
        </p:blipFill>
        <p:spPr>
          <a:xfrm>
            <a:off x="-258926" y="4150897"/>
            <a:ext cx="1414025" cy="1275850"/>
          </a:xfrm>
          <a:prstGeom prst="rect">
            <a:avLst/>
          </a:prstGeom>
          <a:noFill/>
          <a:ln>
            <a:noFill/>
          </a:ln>
        </p:spPr>
      </p:pic>
      <p:pic>
        <p:nvPicPr>
          <p:cNvPr id="400" name="Google Shape;400;p43"/>
          <p:cNvPicPr preferRelativeResize="0"/>
          <p:nvPr/>
        </p:nvPicPr>
        <p:blipFill>
          <a:blip r:embed="rId2">
            <a:alphaModFix/>
          </a:blip>
          <a:stretch>
            <a:fillRect/>
          </a:stretch>
        </p:blipFill>
        <p:spPr>
          <a:xfrm>
            <a:off x="0" y="6"/>
            <a:ext cx="2300675" cy="2075900"/>
          </a:xfrm>
          <a:prstGeom prst="rect">
            <a:avLst/>
          </a:prstGeom>
          <a:noFill/>
          <a:ln>
            <a:noFill/>
          </a:ln>
        </p:spPr>
      </p:pic>
      <p:pic>
        <p:nvPicPr>
          <p:cNvPr id="401" name="Google Shape;401;p43"/>
          <p:cNvPicPr preferRelativeResize="0"/>
          <p:nvPr/>
        </p:nvPicPr>
        <p:blipFill>
          <a:blip r:embed="rId2">
            <a:alphaModFix/>
          </a:blip>
          <a:stretch>
            <a:fillRect/>
          </a:stretch>
        </p:blipFill>
        <p:spPr>
          <a:xfrm flipH="1">
            <a:off x="7967964" y="4293802"/>
            <a:ext cx="1414025" cy="1275850"/>
          </a:xfrm>
          <a:prstGeom prst="rect">
            <a:avLst/>
          </a:prstGeom>
          <a:noFill/>
          <a:ln>
            <a:noFill/>
          </a:ln>
        </p:spPr>
      </p:pic>
      <p:sp>
        <p:nvSpPr>
          <p:cNvPr id="402" name="Google Shape;402;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8">
    <p:spTree>
      <p:nvGrpSpPr>
        <p:cNvPr id="403" name="Shape 403"/>
        <p:cNvGrpSpPr/>
        <p:nvPr/>
      </p:nvGrpSpPr>
      <p:grpSpPr>
        <a:xfrm>
          <a:off x="0" y="0"/>
          <a:ext cx="0" cy="0"/>
          <a:chOff x="0" y="0"/>
          <a:chExt cx="0" cy="0"/>
        </a:xfrm>
      </p:grpSpPr>
      <p:pic>
        <p:nvPicPr>
          <p:cNvPr id="404" name="Google Shape;404;p44"/>
          <p:cNvPicPr preferRelativeResize="0"/>
          <p:nvPr/>
        </p:nvPicPr>
        <p:blipFill>
          <a:blip r:embed="rId2">
            <a:alphaModFix/>
          </a:blip>
          <a:stretch>
            <a:fillRect/>
          </a:stretch>
        </p:blipFill>
        <p:spPr>
          <a:xfrm>
            <a:off x="0" y="3762551"/>
            <a:ext cx="2300675" cy="2075900"/>
          </a:xfrm>
          <a:prstGeom prst="rect">
            <a:avLst/>
          </a:prstGeom>
          <a:noFill/>
          <a:ln>
            <a:noFill/>
          </a:ln>
        </p:spPr>
      </p:pic>
      <p:pic>
        <p:nvPicPr>
          <p:cNvPr id="405" name="Google Shape;405;p44"/>
          <p:cNvPicPr preferRelativeResize="0"/>
          <p:nvPr/>
        </p:nvPicPr>
        <p:blipFill>
          <a:blip r:embed="rId2">
            <a:alphaModFix/>
          </a:blip>
          <a:stretch>
            <a:fillRect/>
          </a:stretch>
        </p:blipFill>
        <p:spPr>
          <a:xfrm flipH="1">
            <a:off x="6843325" y="3762551"/>
            <a:ext cx="2300675" cy="2075900"/>
          </a:xfrm>
          <a:prstGeom prst="rect">
            <a:avLst/>
          </a:prstGeom>
          <a:noFill/>
          <a:ln>
            <a:noFill/>
          </a:ln>
        </p:spPr>
      </p:pic>
      <p:pic>
        <p:nvPicPr>
          <p:cNvPr id="406" name="Google Shape;406;p44"/>
          <p:cNvPicPr preferRelativeResize="0"/>
          <p:nvPr/>
        </p:nvPicPr>
        <p:blipFill>
          <a:blip r:embed="rId2">
            <a:alphaModFix/>
          </a:blip>
          <a:stretch>
            <a:fillRect/>
          </a:stretch>
        </p:blipFill>
        <p:spPr>
          <a:xfrm flipH="1" rot="10800000">
            <a:off x="0" y="-38650"/>
            <a:ext cx="3300524" cy="2978075"/>
          </a:xfrm>
          <a:prstGeom prst="rect">
            <a:avLst/>
          </a:prstGeom>
          <a:noFill/>
          <a:ln>
            <a:noFill/>
          </a:ln>
        </p:spPr>
      </p:pic>
      <p:pic>
        <p:nvPicPr>
          <p:cNvPr id="407" name="Google Shape;407;p44"/>
          <p:cNvPicPr preferRelativeResize="0"/>
          <p:nvPr/>
        </p:nvPicPr>
        <p:blipFill>
          <a:blip r:embed="rId2">
            <a:alphaModFix/>
          </a:blip>
          <a:stretch>
            <a:fillRect/>
          </a:stretch>
        </p:blipFill>
        <p:spPr>
          <a:xfrm rot="10800000">
            <a:off x="5843475" y="0"/>
            <a:ext cx="3300524" cy="2978075"/>
          </a:xfrm>
          <a:prstGeom prst="rect">
            <a:avLst/>
          </a:prstGeom>
          <a:noFill/>
          <a:ln>
            <a:noFill/>
          </a:ln>
        </p:spPr>
      </p:pic>
      <p:sp>
        <p:nvSpPr>
          <p:cNvPr id="408" name="Google Shape;408;p44"/>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9" name="Google Shape;409;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9">
    <p:spTree>
      <p:nvGrpSpPr>
        <p:cNvPr id="410" name="Shape 410"/>
        <p:cNvGrpSpPr/>
        <p:nvPr/>
      </p:nvGrpSpPr>
      <p:grpSpPr>
        <a:xfrm>
          <a:off x="0" y="0"/>
          <a:ext cx="0" cy="0"/>
          <a:chOff x="0" y="0"/>
          <a:chExt cx="0" cy="0"/>
        </a:xfrm>
      </p:grpSpPr>
      <p:pic>
        <p:nvPicPr>
          <p:cNvPr id="411" name="Google Shape;411;p45"/>
          <p:cNvPicPr preferRelativeResize="0"/>
          <p:nvPr/>
        </p:nvPicPr>
        <p:blipFill>
          <a:blip r:embed="rId2">
            <a:alphaModFix/>
          </a:blip>
          <a:stretch>
            <a:fillRect/>
          </a:stretch>
        </p:blipFill>
        <p:spPr>
          <a:xfrm>
            <a:off x="-771524" y="-514075"/>
            <a:ext cx="2933449" cy="2646850"/>
          </a:xfrm>
          <a:prstGeom prst="rect">
            <a:avLst/>
          </a:prstGeom>
          <a:noFill/>
          <a:ln>
            <a:noFill/>
          </a:ln>
        </p:spPr>
      </p:pic>
      <p:pic>
        <p:nvPicPr>
          <p:cNvPr id="412" name="Google Shape;412;p45"/>
          <p:cNvPicPr preferRelativeResize="0"/>
          <p:nvPr/>
        </p:nvPicPr>
        <p:blipFill>
          <a:blip r:embed="rId2">
            <a:alphaModFix/>
          </a:blip>
          <a:stretch>
            <a:fillRect/>
          </a:stretch>
        </p:blipFill>
        <p:spPr>
          <a:xfrm flipH="1">
            <a:off x="6972867" y="-514075"/>
            <a:ext cx="2933449" cy="2646850"/>
          </a:xfrm>
          <a:prstGeom prst="rect">
            <a:avLst/>
          </a:prstGeom>
          <a:noFill/>
          <a:ln>
            <a:noFill/>
          </a:ln>
        </p:spPr>
      </p:pic>
      <p:pic>
        <p:nvPicPr>
          <p:cNvPr id="413" name="Google Shape;413;p45"/>
          <p:cNvPicPr preferRelativeResize="0"/>
          <p:nvPr/>
        </p:nvPicPr>
        <p:blipFill>
          <a:blip r:embed="rId2">
            <a:alphaModFix/>
          </a:blip>
          <a:stretch>
            <a:fillRect/>
          </a:stretch>
        </p:blipFill>
        <p:spPr>
          <a:xfrm flipH="1" rot="10800000">
            <a:off x="0" y="3997725"/>
            <a:ext cx="2300675" cy="2075900"/>
          </a:xfrm>
          <a:prstGeom prst="rect">
            <a:avLst/>
          </a:prstGeom>
          <a:noFill/>
          <a:ln>
            <a:noFill/>
          </a:ln>
        </p:spPr>
      </p:pic>
      <p:pic>
        <p:nvPicPr>
          <p:cNvPr id="414" name="Google Shape;414;p45"/>
          <p:cNvPicPr preferRelativeResize="0"/>
          <p:nvPr/>
        </p:nvPicPr>
        <p:blipFill>
          <a:blip r:embed="rId2">
            <a:alphaModFix/>
          </a:blip>
          <a:stretch>
            <a:fillRect/>
          </a:stretch>
        </p:blipFill>
        <p:spPr>
          <a:xfrm rot="10800000">
            <a:off x="6843325" y="3997725"/>
            <a:ext cx="2300675" cy="2075900"/>
          </a:xfrm>
          <a:prstGeom prst="rect">
            <a:avLst/>
          </a:prstGeom>
          <a:noFill/>
          <a:ln>
            <a:noFill/>
          </a:ln>
        </p:spPr>
      </p:pic>
      <p:sp>
        <p:nvSpPr>
          <p:cNvPr id="415" name="Google Shape;415;p45"/>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16" name="Google Shape;416;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5">
  <p:cSld name="CUSTOM_23">
    <p:spTree>
      <p:nvGrpSpPr>
        <p:cNvPr id="417" name="Shape 417"/>
        <p:cNvGrpSpPr/>
        <p:nvPr/>
      </p:nvGrpSpPr>
      <p:grpSpPr>
        <a:xfrm>
          <a:off x="0" y="0"/>
          <a:ext cx="0" cy="0"/>
          <a:chOff x="0" y="0"/>
          <a:chExt cx="0" cy="0"/>
        </a:xfrm>
      </p:grpSpPr>
      <p:sp>
        <p:nvSpPr>
          <p:cNvPr id="418" name="Google Shape;418;p46"/>
          <p:cNvSpPr txBox="1"/>
          <p:nvPr>
            <p:ph type="ctrTitle"/>
          </p:nvPr>
        </p:nvSpPr>
        <p:spPr>
          <a:xfrm flipH="1">
            <a:off x="457200" y="452237"/>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19" name="Google Shape;419;p46"/>
          <p:cNvSpPr txBox="1"/>
          <p:nvPr>
            <p:ph idx="2" type="ctrTitle"/>
          </p:nvPr>
        </p:nvSpPr>
        <p:spPr>
          <a:xfrm>
            <a:off x="1690457" y="1900424"/>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20" name="Google Shape;420;p46"/>
          <p:cNvSpPr txBox="1"/>
          <p:nvPr>
            <p:ph idx="1" type="subTitle"/>
          </p:nvPr>
        </p:nvSpPr>
        <p:spPr>
          <a:xfrm>
            <a:off x="2051807" y="23697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1" name="Google Shape;421;p46"/>
          <p:cNvSpPr txBox="1"/>
          <p:nvPr>
            <p:ph idx="3" type="ctrTitle"/>
          </p:nvPr>
        </p:nvSpPr>
        <p:spPr>
          <a:xfrm>
            <a:off x="1690457" y="340500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22" name="Google Shape;422;p46"/>
          <p:cNvSpPr txBox="1"/>
          <p:nvPr>
            <p:ph idx="4" type="subTitle"/>
          </p:nvPr>
        </p:nvSpPr>
        <p:spPr>
          <a:xfrm>
            <a:off x="2051807" y="38717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3" name="Google Shape;423;p46"/>
          <p:cNvSpPr txBox="1"/>
          <p:nvPr>
            <p:ph idx="5" type="ctrTitle"/>
          </p:nvPr>
        </p:nvSpPr>
        <p:spPr>
          <a:xfrm>
            <a:off x="4824357" y="1900424"/>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24" name="Google Shape;424;p46"/>
          <p:cNvSpPr txBox="1"/>
          <p:nvPr>
            <p:ph idx="6" type="subTitle"/>
          </p:nvPr>
        </p:nvSpPr>
        <p:spPr>
          <a:xfrm>
            <a:off x="5185707" y="23697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5" name="Google Shape;425;p46"/>
          <p:cNvSpPr txBox="1"/>
          <p:nvPr>
            <p:ph idx="7" type="ctrTitle"/>
          </p:nvPr>
        </p:nvSpPr>
        <p:spPr>
          <a:xfrm>
            <a:off x="4824357" y="340500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26" name="Google Shape;426;p46"/>
          <p:cNvSpPr txBox="1"/>
          <p:nvPr>
            <p:ph idx="8" type="subTitle"/>
          </p:nvPr>
        </p:nvSpPr>
        <p:spPr>
          <a:xfrm>
            <a:off x="5185707" y="38717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cxnSp>
        <p:nvCxnSpPr>
          <p:cNvPr id="427" name="Google Shape;427;p46"/>
          <p:cNvCxnSpPr/>
          <p:nvPr/>
        </p:nvCxnSpPr>
        <p:spPr>
          <a:xfrm>
            <a:off x="2273400" y="2110663"/>
            <a:ext cx="4597200" cy="0"/>
          </a:xfrm>
          <a:prstGeom prst="straightConnector1">
            <a:avLst/>
          </a:prstGeom>
          <a:noFill/>
          <a:ln cap="flat" cmpd="sng" w="19050">
            <a:solidFill>
              <a:schemeClr val="lt1"/>
            </a:solidFill>
            <a:prstDash val="solid"/>
            <a:round/>
            <a:headEnd len="med" w="med" type="none"/>
            <a:tailEnd len="med" w="med" type="none"/>
          </a:ln>
        </p:spPr>
      </p:cxnSp>
      <p:cxnSp>
        <p:nvCxnSpPr>
          <p:cNvPr id="428" name="Google Shape;428;p46"/>
          <p:cNvCxnSpPr/>
          <p:nvPr/>
        </p:nvCxnSpPr>
        <p:spPr>
          <a:xfrm>
            <a:off x="2273400" y="3627438"/>
            <a:ext cx="4597200" cy="0"/>
          </a:xfrm>
          <a:prstGeom prst="straightConnector1">
            <a:avLst/>
          </a:prstGeom>
          <a:noFill/>
          <a:ln cap="flat" cmpd="sng" w="19050">
            <a:solidFill>
              <a:schemeClr val="lt1"/>
            </a:solidFill>
            <a:prstDash val="solid"/>
            <a:round/>
            <a:headEnd len="med" w="med" type="none"/>
            <a:tailEnd len="med" w="med" type="none"/>
          </a:ln>
        </p:spPr>
      </p:cxnSp>
      <p:pic>
        <p:nvPicPr>
          <p:cNvPr id="429" name="Google Shape;429;p46"/>
          <p:cNvPicPr preferRelativeResize="0"/>
          <p:nvPr/>
        </p:nvPicPr>
        <p:blipFill>
          <a:blip r:embed="rId2">
            <a:alphaModFix/>
          </a:blip>
          <a:stretch>
            <a:fillRect/>
          </a:stretch>
        </p:blipFill>
        <p:spPr>
          <a:xfrm flipH="1" rot="-5400000">
            <a:off x="6941050" y="-576048"/>
            <a:ext cx="2754276" cy="2485175"/>
          </a:xfrm>
          <a:prstGeom prst="rect">
            <a:avLst/>
          </a:prstGeom>
          <a:noFill/>
          <a:ln>
            <a:noFill/>
          </a:ln>
        </p:spPr>
      </p:pic>
      <p:pic>
        <p:nvPicPr>
          <p:cNvPr id="430" name="Google Shape;430;p46"/>
          <p:cNvPicPr preferRelativeResize="0"/>
          <p:nvPr/>
        </p:nvPicPr>
        <p:blipFill>
          <a:blip r:embed="rId2">
            <a:alphaModFix/>
          </a:blip>
          <a:stretch>
            <a:fillRect/>
          </a:stretch>
        </p:blipFill>
        <p:spPr>
          <a:xfrm rot="5400000">
            <a:off x="-134550" y="-576388"/>
            <a:ext cx="2754276" cy="2485175"/>
          </a:xfrm>
          <a:prstGeom prst="rect">
            <a:avLst/>
          </a:prstGeom>
          <a:noFill/>
          <a:ln>
            <a:noFill/>
          </a:ln>
        </p:spPr>
      </p:pic>
      <p:pic>
        <p:nvPicPr>
          <p:cNvPr id="431" name="Google Shape;431;p46"/>
          <p:cNvPicPr preferRelativeResize="0"/>
          <p:nvPr/>
        </p:nvPicPr>
        <p:blipFill>
          <a:blip r:embed="rId2">
            <a:alphaModFix/>
          </a:blip>
          <a:stretch>
            <a:fillRect/>
          </a:stretch>
        </p:blipFill>
        <p:spPr>
          <a:xfrm rot="5400000">
            <a:off x="-144075" y="3612343"/>
            <a:ext cx="2754276" cy="2485175"/>
          </a:xfrm>
          <a:prstGeom prst="rect">
            <a:avLst/>
          </a:prstGeom>
          <a:noFill/>
          <a:ln>
            <a:noFill/>
          </a:ln>
        </p:spPr>
      </p:pic>
      <p:pic>
        <p:nvPicPr>
          <p:cNvPr id="432" name="Google Shape;432;p46"/>
          <p:cNvPicPr preferRelativeResize="0"/>
          <p:nvPr/>
        </p:nvPicPr>
        <p:blipFill>
          <a:blip r:embed="rId2">
            <a:alphaModFix/>
          </a:blip>
          <a:stretch>
            <a:fillRect/>
          </a:stretch>
        </p:blipFill>
        <p:spPr>
          <a:xfrm flipH="1" rot="-5400000">
            <a:off x="6931525" y="3621493"/>
            <a:ext cx="2754276" cy="2485175"/>
          </a:xfrm>
          <a:prstGeom prst="rect">
            <a:avLst/>
          </a:prstGeom>
          <a:noFill/>
          <a:ln>
            <a:noFill/>
          </a:ln>
        </p:spPr>
      </p:pic>
      <p:sp>
        <p:nvSpPr>
          <p:cNvPr id="433" name="Google Shape;433;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6">
  <p:cSld name="CUSTOM_24">
    <p:spTree>
      <p:nvGrpSpPr>
        <p:cNvPr id="434" name="Shape 434"/>
        <p:cNvGrpSpPr/>
        <p:nvPr/>
      </p:nvGrpSpPr>
      <p:grpSpPr>
        <a:xfrm>
          <a:off x="0" y="0"/>
          <a:ext cx="0" cy="0"/>
          <a:chOff x="0" y="0"/>
          <a:chExt cx="0" cy="0"/>
        </a:xfrm>
      </p:grpSpPr>
      <p:sp>
        <p:nvSpPr>
          <p:cNvPr id="435" name="Google Shape;435;p47"/>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36" name="Google Shape;436;p47"/>
          <p:cNvSpPr txBox="1"/>
          <p:nvPr>
            <p:ph idx="2" type="ctrTitle"/>
          </p:nvPr>
        </p:nvSpPr>
        <p:spPr>
          <a:xfrm>
            <a:off x="229439" y="2376009"/>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37" name="Google Shape;437;p47"/>
          <p:cNvSpPr txBox="1"/>
          <p:nvPr>
            <p:ph idx="1" type="subTitle"/>
          </p:nvPr>
        </p:nvSpPr>
        <p:spPr>
          <a:xfrm>
            <a:off x="590789" y="2837472"/>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38" name="Google Shape;438;p47"/>
          <p:cNvSpPr txBox="1"/>
          <p:nvPr>
            <p:ph idx="3" type="ctrTitle"/>
          </p:nvPr>
        </p:nvSpPr>
        <p:spPr>
          <a:xfrm>
            <a:off x="2243273" y="2381109"/>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39" name="Google Shape;439;p47"/>
          <p:cNvSpPr txBox="1"/>
          <p:nvPr>
            <p:ph idx="4" type="subTitle"/>
          </p:nvPr>
        </p:nvSpPr>
        <p:spPr>
          <a:xfrm>
            <a:off x="2604623" y="2842572"/>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40" name="Google Shape;440;p47"/>
          <p:cNvSpPr txBox="1"/>
          <p:nvPr>
            <p:ph idx="5" type="ctrTitle"/>
          </p:nvPr>
        </p:nvSpPr>
        <p:spPr>
          <a:xfrm>
            <a:off x="4285903" y="2386506"/>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41" name="Google Shape;441;p47"/>
          <p:cNvSpPr txBox="1"/>
          <p:nvPr>
            <p:ph idx="6" type="subTitle"/>
          </p:nvPr>
        </p:nvSpPr>
        <p:spPr>
          <a:xfrm>
            <a:off x="4647253" y="2847969"/>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42" name="Google Shape;442;p47"/>
          <p:cNvSpPr txBox="1"/>
          <p:nvPr>
            <p:ph idx="7" type="ctrTitle"/>
          </p:nvPr>
        </p:nvSpPr>
        <p:spPr>
          <a:xfrm>
            <a:off x="6290426" y="2391606"/>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43" name="Google Shape;443;p47"/>
          <p:cNvSpPr txBox="1"/>
          <p:nvPr>
            <p:ph idx="8" type="subTitle"/>
          </p:nvPr>
        </p:nvSpPr>
        <p:spPr>
          <a:xfrm>
            <a:off x="6651776" y="2853069"/>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444" name="Google Shape;444;p47"/>
          <p:cNvPicPr preferRelativeResize="0"/>
          <p:nvPr/>
        </p:nvPicPr>
        <p:blipFill>
          <a:blip r:embed="rId2">
            <a:alphaModFix/>
          </a:blip>
          <a:stretch>
            <a:fillRect/>
          </a:stretch>
        </p:blipFill>
        <p:spPr>
          <a:xfrm flipH="1">
            <a:off x="7071825" y="-581130"/>
            <a:ext cx="2300675" cy="2075900"/>
          </a:xfrm>
          <a:prstGeom prst="rect">
            <a:avLst/>
          </a:prstGeom>
          <a:noFill/>
          <a:ln>
            <a:noFill/>
          </a:ln>
        </p:spPr>
      </p:pic>
      <p:pic>
        <p:nvPicPr>
          <p:cNvPr id="445" name="Google Shape;445;p47"/>
          <p:cNvPicPr preferRelativeResize="0"/>
          <p:nvPr/>
        </p:nvPicPr>
        <p:blipFill>
          <a:blip r:embed="rId2">
            <a:alphaModFix/>
          </a:blip>
          <a:stretch>
            <a:fillRect/>
          </a:stretch>
        </p:blipFill>
        <p:spPr>
          <a:xfrm flipH="1" rot="10800000">
            <a:off x="-208780" y="3638875"/>
            <a:ext cx="2300675" cy="2075900"/>
          </a:xfrm>
          <a:prstGeom prst="rect">
            <a:avLst/>
          </a:prstGeom>
          <a:noFill/>
          <a:ln>
            <a:noFill/>
          </a:ln>
        </p:spPr>
      </p:pic>
      <p:pic>
        <p:nvPicPr>
          <p:cNvPr id="446" name="Google Shape;446;p47"/>
          <p:cNvPicPr preferRelativeResize="0"/>
          <p:nvPr/>
        </p:nvPicPr>
        <p:blipFill>
          <a:blip r:embed="rId2">
            <a:alphaModFix/>
          </a:blip>
          <a:stretch>
            <a:fillRect/>
          </a:stretch>
        </p:blipFill>
        <p:spPr>
          <a:xfrm rot="10800000">
            <a:off x="6852804" y="3644024"/>
            <a:ext cx="2300675" cy="2075900"/>
          </a:xfrm>
          <a:prstGeom prst="rect">
            <a:avLst/>
          </a:prstGeom>
          <a:noFill/>
          <a:ln>
            <a:noFill/>
          </a:ln>
        </p:spPr>
      </p:pic>
      <p:pic>
        <p:nvPicPr>
          <p:cNvPr id="447" name="Google Shape;447;p47"/>
          <p:cNvPicPr preferRelativeResize="0"/>
          <p:nvPr/>
        </p:nvPicPr>
        <p:blipFill>
          <a:blip r:embed="rId2">
            <a:alphaModFix/>
          </a:blip>
          <a:stretch>
            <a:fillRect/>
          </a:stretch>
        </p:blipFill>
        <p:spPr>
          <a:xfrm>
            <a:off x="-5" y="-581412"/>
            <a:ext cx="2300675" cy="2075900"/>
          </a:xfrm>
          <a:prstGeom prst="rect">
            <a:avLst/>
          </a:prstGeom>
          <a:noFill/>
          <a:ln>
            <a:noFill/>
          </a:ln>
        </p:spPr>
      </p:pic>
      <p:sp>
        <p:nvSpPr>
          <p:cNvPr id="448" name="Google Shape;448;p47"/>
          <p:cNvSpPr/>
          <p:nvPr/>
        </p:nvSpPr>
        <p:spPr>
          <a:xfrm>
            <a:off x="5173671" y="1733509"/>
            <a:ext cx="853640" cy="738728"/>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7"/>
          <p:cNvSpPr/>
          <p:nvPr/>
        </p:nvSpPr>
        <p:spPr>
          <a:xfrm>
            <a:off x="3131041" y="1723025"/>
            <a:ext cx="853640" cy="738728"/>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7"/>
          <p:cNvSpPr/>
          <p:nvPr/>
        </p:nvSpPr>
        <p:spPr>
          <a:xfrm>
            <a:off x="7178193" y="1733522"/>
            <a:ext cx="853640" cy="738728"/>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7"/>
          <p:cNvSpPr/>
          <p:nvPr/>
        </p:nvSpPr>
        <p:spPr>
          <a:xfrm>
            <a:off x="1117206" y="1723013"/>
            <a:ext cx="853640" cy="738728"/>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55">
    <p:spTree>
      <p:nvGrpSpPr>
        <p:cNvPr id="453" name="Shape 453"/>
        <p:cNvGrpSpPr/>
        <p:nvPr/>
      </p:nvGrpSpPr>
      <p:grpSpPr>
        <a:xfrm>
          <a:off x="0" y="0"/>
          <a:ext cx="0" cy="0"/>
          <a:chOff x="0" y="0"/>
          <a:chExt cx="0" cy="0"/>
        </a:xfrm>
      </p:grpSpPr>
      <p:sp>
        <p:nvSpPr>
          <p:cNvPr id="454" name="Google Shape;454;p48"/>
          <p:cNvSpPr txBox="1"/>
          <p:nvPr>
            <p:ph type="ctrTitle"/>
          </p:nvPr>
        </p:nvSpPr>
        <p:spPr>
          <a:xfrm flipH="1">
            <a:off x="540000" y="452026"/>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55" name="Google Shape;455;p48"/>
          <p:cNvSpPr txBox="1"/>
          <p:nvPr>
            <p:ph idx="1" type="subTitle"/>
          </p:nvPr>
        </p:nvSpPr>
        <p:spPr>
          <a:xfrm>
            <a:off x="772100" y="1791299"/>
            <a:ext cx="20136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456" name="Google Shape;456;p48"/>
          <p:cNvPicPr preferRelativeResize="0"/>
          <p:nvPr/>
        </p:nvPicPr>
        <p:blipFill>
          <a:blip r:embed="rId2">
            <a:alphaModFix/>
          </a:blip>
          <a:stretch>
            <a:fillRect/>
          </a:stretch>
        </p:blipFill>
        <p:spPr>
          <a:xfrm flipH="1">
            <a:off x="7071825" y="-581130"/>
            <a:ext cx="2300675" cy="2075900"/>
          </a:xfrm>
          <a:prstGeom prst="rect">
            <a:avLst/>
          </a:prstGeom>
          <a:noFill/>
          <a:ln>
            <a:noFill/>
          </a:ln>
        </p:spPr>
      </p:pic>
      <p:pic>
        <p:nvPicPr>
          <p:cNvPr id="457" name="Google Shape;457;p48"/>
          <p:cNvPicPr preferRelativeResize="0"/>
          <p:nvPr/>
        </p:nvPicPr>
        <p:blipFill>
          <a:blip r:embed="rId2">
            <a:alphaModFix/>
          </a:blip>
          <a:stretch>
            <a:fillRect/>
          </a:stretch>
        </p:blipFill>
        <p:spPr>
          <a:xfrm flipH="1" rot="10800000">
            <a:off x="-208780" y="3638875"/>
            <a:ext cx="2300675" cy="2075900"/>
          </a:xfrm>
          <a:prstGeom prst="rect">
            <a:avLst/>
          </a:prstGeom>
          <a:noFill/>
          <a:ln>
            <a:noFill/>
          </a:ln>
        </p:spPr>
      </p:pic>
      <p:pic>
        <p:nvPicPr>
          <p:cNvPr id="458" name="Google Shape;458;p48"/>
          <p:cNvPicPr preferRelativeResize="0"/>
          <p:nvPr/>
        </p:nvPicPr>
        <p:blipFill>
          <a:blip r:embed="rId2">
            <a:alphaModFix/>
          </a:blip>
          <a:stretch>
            <a:fillRect/>
          </a:stretch>
        </p:blipFill>
        <p:spPr>
          <a:xfrm rot="10800000">
            <a:off x="6852804" y="3644024"/>
            <a:ext cx="2300675" cy="2075900"/>
          </a:xfrm>
          <a:prstGeom prst="rect">
            <a:avLst/>
          </a:prstGeom>
          <a:noFill/>
          <a:ln>
            <a:noFill/>
          </a:ln>
        </p:spPr>
      </p:pic>
      <p:pic>
        <p:nvPicPr>
          <p:cNvPr id="459" name="Google Shape;459;p48"/>
          <p:cNvPicPr preferRelativeResize="0"/>
          <p:nvPr/>
        </p:nvPicPr>
        <p:blipFill>
          <a:blip r:embed="rId2">
            <a:alphaModFix/>
          </a:blip>
          <a:stretch>
            <a:fillRect/>
          </a:stretch>
        </p:blipFill>
        <p:spPr>
          <a:xfrm>
            <a:off x="-5" y="-581412"/>
            <a:ext cx="2300675" cy="2075900"/>
          </a:xfrm>
          <a:prstGeom prst="rect">
            <a:avLst/>
          </a:prstGeom>
          <a:noFill/>
          <a:ln>
            <a:noFill/>
          </a:ln>
        </p:spPr>
      </p:pic>
      <p:sp>
        <p:nvSpPr>
          <p:cNvPr id="460" name="Google Shape;460;p48"/>
          <p:cNvSpPr txBox="1"/>
          <p:nvPr>
            <p:ph hasCustomPrompt="1" idx="2" type="title"/>
          </p:nvPr>
        </p:nvSpPr>
        <p:spPr>
          <a:xfrm>
            <a:off x="772100" y="1481125"/>
            <a:ext cx="2013600" cy="4539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3000"/>
              <a:buNone/>
              <a:defRPr sz="1600">
                <a:solidFill>
                  <a:schemeClr val="accent2"/>
                </a:solidFill>
              </a:defRPr>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61" name="Google Shape;461;p48"/>
          <p:cNvSpPr txBox="1"/>
          <p:nvPr>
            <p:ph idx="3" type="subTitle"/>
          </p:nvPr>
        </p:nvSpPr>
        <p:spPr>
          <a:xfrm>
            <a:off x="763375" y="2854584"/>
            <a:ext cx="20136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2" name="Google Shape;462;p48"/>
          <p:cNvSpPr txBox="1"/>
          <p:nvPr>
            <p:ph hasCustomPrompt="1" idx="4" type="title"/>
          </p:nvPr>
        </p:nvSpPr>
        <p:spPr>
          <a:xfrm>
            <a:off x="763375" y="2549389"/>
            <a:ext cx="2013600" cy="4539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3000"/>
              <a:buNone/>
              <a:defRPr sz="1600">
                <a:solidFill>
                  <a:schemeClr val="accent2"/>
                </a:solidFill>
              </a:defRPr>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63" name="Google Shape;463;p48"/>
          <p:cNvSpPr txBox="1"/>
          <p:nvPr>
            <p:ph idx="5" type="subTitle"/>
          </p:nvPr>
        </p:nvSpPr>
        <p:spPr>
          <a:xfrm>
            <a:off x="6369350" y="1791299"/>
            <a:ext cx="20136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4" name="Google Shape;464;p48"/>
          <p:cNvSpPr txBox="1"/>
          <p:nvPr>
            <p:ph hasCustomPrompt="1" idx="6" type="title"/>
          </p:nvPr>
        </p:nvSpPr>
        <p:spPr>
          <a:xfrm>
            <a:off x="6369300" y="1481125"/>
            <a:ext cx="2013600" cy="453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1600">
                <a:solidFill>
                  <a:schemeClr val="accent2"/>
                </a:solidFill>
              </a:defRPr>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65" name="Google Shape;465;p48"/>
          <p:cNvSpPr txBox="1"/>
          <p:nvPr>
            <p:ph idx="7" type="subTitle"/>
          </p:nvPr>
        </p:nvSpPr>
        <p:spPr>
          <a:xfrm>
            <a:off x="6369300" y="2849652"/>
            <a:ext cx="20136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6" name="Google Shape;466;p48"/>
          <p:cNvSpPr txBox="1"/>
          <p:nvPr>
            <p:ph hasCustomPrompt="1" idx="8" type="title"/>
          </p:nvPr>
        </p:nvSpPr>
        <p:spPr>
          <a:xfrm>
            <a:off x="6369300" y="2549402"/>
            <a:ext cx="2013600" cy="453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1600">
                <a:solidFill>
                  <a:schemeClr val="accent2"/>
                </a:solidFill>
              </a:defRPr>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67" name="Google Shape;467;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56">
    <p:spTree>
      <p:nvGrpSpPr>
        <p:cNvPr id="468" name="Shape 468"/>
        <p:cNvGrpSpPr/>
        <p:nvPr/>
      </p:nvGrpSpPr>
      <p:grpSpPr>
        <a:xfrm>
          <a:off x="0" y="0"/>
          <a:ext cx="0" cy="0"/>
          <a:chOff x="0" y="0"/>
          <a:chExt cx="0" cy="0"/>
        </a:xfrm>
      </p:grpSpPr>
      <p:sp>
        <p:nvSpPr>
          <p:cNvPr id="469" name="Google Shape;469;p49"/>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70" name="Google Shape;470;p49"/>
          <p:cNvSpPr txBox="1"/>
          <p:nvPr>
            <p:ph idx="1" type="subTitle"/>
          </p:nvPr>
        </p:nvSpPr>
        <p:spPr>
          <a:xfrm>
            <a:off x="1132000" y="3432862"/>
            <a:ext cx="1874100" cy="36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600">
                <a:latin typeface="Squada One"/>
                <a:ea typeface="Squada One"/>
                <a:cs typeface="Squada One"/>
                <a:sym typeface="Squada 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471" name="Google Shape;471;p49"/>
          <p:cNvPicPr preferRelativeResize="0"/>
          <p:nvPr/>
        </p:nvPicPr>
        <p:blipFill>
          <a:blip r:embed="rId2">
            <a:alphaModFix/>
          </a:blip>
          <a:stretch>
            <a:fillRect/>
          </a:stretch>
        </p:blipFill>
        <p:spPr>
          <a:xfrm>
            <a:off x="-5" y="-581412"/>
            <a:ext cx="2300675" cy="2075900"/>
          </a:xfrm>
          <a:prstGeom prst="rect">
            <a:avLst/>
          </a:prstGeom>
          <a:noFill/>
          <a:ln>
            <a:noFill/>
          </a:ln>
        </p:spPr>
      </p:pic>
      <p:sp>
        <p:nvSpPr>
          <p:cNvPr id="472" name="Google Shape;472;p49"/>
          <p:cNvSpPr txBox="1"/>
          <p:nvPr>
            <p:ph hasCustomPrompt="1" idx="2" type="title"/>
          </p:nvPr>
        </p:nvSpPr>
        <p:spPr>
          <a:xfrm>
            <a:off x="3725850" y="2029263"/>
            <a:ext cx="1515900" cy="453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3" name="Google Shape;473;p49"/>
          <p:cNvSpPr txBox="1"/>
          <p:nvPr>
            <p:ph hasCustomPrompt="1" idx="3" type="title"/>
          </p:nvPr>
        </p:nvSpPr>
        <p:spPr>
          <a:xfrm>
            <a:off x="3022450" y="3601675"/>
            <a:ext cx="1407300" cy="453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4" name="Google Shape;474;p49"/>
          <p:cNvSpPr txBox="1"/>
          <p:nvPr>
            <p:ph hasCustomPrompt="1" idx="4" type="title"/>
          </p:nvPr>
        </p:nvSpPr>
        <p:spPr>
          <a:xfrm>
            <a:off x="4565843" y="3408687"/>
            <a:ext cx="685800" cy="453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5" name="Google Shape;475;p49"/>
          <p:cNvSpPr txBox="1"/>
          <p:nvPr>
            <p:ph idx="5" type="subTitle"/>
          </p:nvPr>
        </p:nvSpPr>
        <p:spPr>
          <a:xfrm>
            <a:off x="5445069" y="1751762"/>
            <a:ext cx="1868700" cy="367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sz="1600">
                <a:latin typeface="Squada One"/>
                <a:ea typeface="Squada One"/>
                <a:cs typeface="Squada One"/>
                <a:sym typeface="Squada 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6" name="Google Shape;476;p49"/>
          <p:cNvSpPr txBox="1"/>
          <p:nvPr>
            <p:ph idx="6" type="subTitle"/>
          </p:nvPr>
        </p:nvSpPr>
        <p:spPr>
          <a:xfrm>
            <a:off x="5326225" y="3441195"/>
            <a:ext cx="1874100" cy="367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sz="1600">
                <a:latin typeface="Squada One"/>
                <a:ea typeface="Squada One"/>
                <a:cs typeface="Squada One"/>
                <a:sym typeface="Squada 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7" name="Google Shape;477;p49"/>
          <p:cNvSpPr txBox="1"/>
          <p:nvPr>
            <p:ph idx="7" type="subTitle"/>
          </p:nvPr>
        </p:nvSpPr>
        <p:spPr>
          <a:xfrm>
            <a:off x="5439558" y="1986687"/>
            <a:ext cx="1868700" cy="670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8" name="Google Shape;478;p49"/>
          <p:cNvSpPr txBox="1"/>
          <p:nvPr>
            <p:ph idx="8" type="subTitle"/>
          </p:nvPr>
        </p:nvSpPr>
        <p:spPr>
          <a:xfrm>
            <a:off x="5328925" y="3808995"/>
            <a:ext cx="1868700" cy="569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9" name="Google Shape;479;p49"/>
          <p:cNvSpPr txBox="1"/>
          <p:nvPr>
            <p:ph idx="9" type="subTitle"/>
          </p:nvPr>
        </p:nvSpPr>
        <p:spPr>
          <a:xfrm>
            <a:off x="1132000" y="3592190"/>
            <a:ext cx="1874100" cy="7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80" name="Google Shape;480;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5">
    <p:spTree>
      <p:nvGrpSpPr>
        <p:cNvPr id="481" name="Shape 481"/>
        <p:cNvGrpSpPr/>
        <p:nvPr/>
      </p:nvGrpSpPr>
      <p:grpSpPr>
        <a:xfrm>
          <a:off x="0" y="0"/>
          <a:ext cx="0" cy="0"/>
          <a:chOff x="0" y="0"/>
          <a:chExt cx="0" cy="0"/>
        </a:xfrm>
      </p:grpSpPr>
      <p:pic>
        <p:nvPicPr>
          <p:cNvPr id="482" name="Google Shape;482;p50"/>
          <p:cNvPicPr preferRelativeResize="0"/>
          <p:nvPr/>
        </p:nvPicPr>
        <p:blipFill>
          <a:blip r:embed="rId2">
            <a:alphaModFix/>
          </a:blip>
          <a:stretch>
            <a:fillRect/>
          </a:stretch>
        </p:blipFill>
        <p:spPr>
          <a:xfrm>
            <a:off x="-551926" y="-847134"/>
            <a:ext cx="3136825" cy="2830350"/>
          </a:xfrm>
          <a:prstGeom prst="rect">
            <a:avLst/>
          </a:prstGeom>
          <a:noFill/>
          <a:ln>
            <a:noFill/>
          </a:ln>
        </p:spPr>
      </p:pic>
      <p:pic>
        <p:nvPicPr>
          <p:cNvPr id="483" name="Google Shape;483;p50"/>
          <p:cNvPicPr preferRelativeResize="0"/>
          <p:nvPr/>
        </p:nvPicPr>
        <p:blipFill>
          <a:blip r:embed="rId2">
            <a:alphaModFix/>
          </a:blip>
          <a:stretch>
            <a:fillRect/>
          </a:stretch>
        </p:blipFill>
        <p:spPr>
          <a:xfrm flipH="1">
            <a:off x="6559554" y="-846583"/>
            <a:ext cx="3136825" cy="2830350"/>
          </a:xfrm>
          <a:prstGeom prst="rect">
            <a:avLst/>
          </a:prstGeom>
          <a:noFill/>
          <a:ln>
            <a:noFill/>
          </a:ln>
        </p:spPr>
      </p:pic>
      <p:pic>
        <p:nvPicPr>
          <p:cNvPr id="484" name="Google Shape;484;p50"/>
          <p:cNvPicPr preferRelativeResize="0"/>
          <p:nvPr/>
        </p:nvPicPr>
        <p:blipFill>
          <a:blip r:embed="rId2">
            <a:alphaModFix/>
          </a:blip>
          <a:stretch>
            <a:fillRect/>
          </a:stretch>
        </p:blipFill>
        <p:spPr>
          <a:xfrm flipH="1" rot="10800000">
            <a:off x="-552472" y="2791087"/>
            <a:ext cx="3136825" cy="2830350"/>
          </a:xfrm>
          <a:prstGeom prst="rect">
            <a:avLst/>
          </a:prstGeom>
          <a:noFill/>
          <a:ln>
            <a:noFill/>
          </a:ln>
        </p:spPr>
      </p:pic>
      <p:pic>
        <p:nvPicPr>
          <p:cNvPr id="485" name="Google Shape;485;p50"/>
          <p:cNvPicPr preferRelativeResize="0"/>
          <p:nvPr/>
        </p:nvPicPr>
        <p:blipFill>
          <a:blip r:embed="rId2">
            <a:alphaModFix/>
          </a:blip>
          <a:stretch>
            <a:fillRect/>
          </a:stretch>
        </p:blipFill>
        <p:spPr>
          <a:xfrm rot="10800000">
            <a:off x="6549518" y="2790536"/>
            <a:ext cx="3136825" cy="2830350"/>
          </a:xfrm>
          <a:prstGeom prst="rect">
            <a:avLst/>
          </a:prstGeom>
          <a:noFill/>
          <a:ln>
            <a:noFill/>
          </a:ln>
        </p:spPr>
      </p:pic>
      <p:sp>
        <p:nvSpPr>
          <p:cNvPr id="486" name="Google Shape;486;p50"/>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87" name="Google Shape;487;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 name="Google Shape;40;p6"/>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41" name="Google Shape;41;p6"/>
          <p:cNvPicPr preferRelativeResize="0"/>
          <p:nvPr/>
        </p:nvPicPr>
        <p:blipFill>
          <a:blip r:embed="rId2">
            <a:alphaModFix/>
          </a:blip>
          <a:stretch>
            <a:fillRect/>
          </a:stretch>
        </p:blipFill>
        <p:spPr>
          <a:xfrm>
            <a:off x="0" y="0"/>
            <a:ext cx="2300675" cy="20759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6">
    <p:spTree>
      <p:nvGrpSpPr>
        <p:cNvPr id="488" name="Shape 488"/>
        <p:cNvGrpSpPr/>
        <p:nvPr/>
      </p:nvGrpSpPr>
      <p:grpSpPr>
        <a:xfrm>
          <a:off x="0" y="0"/>
          <a:ext cx="0" cy="0"/>
          <a:chOff x="0" y="0"/>
          <a:chExt cx="0" cy="0"/>
        </a:xfrm>
      </p:grpSpPr>
      <p:pic>
        <p:nvPicPr>
          <p:cNvPr id="489" name="Google Shape;489;p51"/>
          <p:cNvPicPr preferRelativeResize="0"/>
          <p:nvPr/>
        </p:nvPicPr>
        <p:blipFill>
          <a:blip r:embed="rId2">
            <a:alphaModFix/>
          </a:blip>
          <a:stretch>
            <a:fillRect/>
          </a:stretch>
        </p:blipFill>
        <p:spPr>
          <a:xfrm flipH="1">
            <a:off x="6843225" y="-914119"/>
            <a:ext cx="2300675" cy="2075900"/>
          </a:xfrm>
          <a:prstGeom prst="rect">
            <a:avLst/>
          </a:prstGeom>
          <a:noFill/>
          <a:ln>
            <a:noFill/>
          </a:ln>
        </p:spPr>
      </p:pic>
      <p:pic>
        <p:nvPicPr>
          <p:cNvPr id="490" name="Google Shape;490;p51"/>
          <p:cNvPicPr preferRelativeResize="0"/>
          <p:nvPr/>
        </p:nvPicPr>
        <p:blipFill>
          <a:blip r:embed="rId2">
            <a:alphaModFix/>
          </a:blip>
          <a:stretch>
            <a:fillRect/>
          </a:stretch>
        </p:blipFill>
        <p:spPr>
          <a:xfrm flipH="1" rot="10800000">
            <a:off x="0" y="3991490"/>
            <a:ext cx="2300675" cy="2075900"/>
          </a:xfrm>
          <a:prstGeom prst="rect">
            <a:avLst/>
          </a:prstGeom>
          <a:noFill/>
          <a:ln>
            <a:noFill/>
          </a:ln>
        </p:spPr>
      </p:pic>
      <p:sp>
        <p:nvSpPr>
          <p:cNvPr id="491" name="Google Shape;491;p51"/>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92" name="Google Shape;492;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2">
  <p:cSld name="CUSTOM_57">
    <p:spTree>
      <p:nvGrpSpPr>
        <p:cNvPr id="493" name="Shape 493"/>
        <p:cNvGrpSpPr/>
        <p:nvPr/>
      </p:nvGrpSpPr>
      <p:grpSpPr>
        <a:xfrm>
          <a:off x="0" y="0"/>
          <a:ext cx="0" cy="0"/>
          <a:chOff x="0" y="0"/>
          <a:chExt cx="0" cy="0"/>
        </a:xfrm>
      </p:grpSpPr>
      <p:sp>
        <p:nvSpPr>
          <p:cNvPr id="494" name="Google Shape;494;p52"/>
          <p:cNvSpPr txBox="1"/>
          <p:nvPr>
            <p:ph hasCustomPrompt="1" type="title"/>
          </p:nvPr>
        </p:nvSpPr>
        <p:spPr>
          <a:xfrm>
            <a:off x="416676" y="1400075"/>
            <a:ext cx="6014400" cy="178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5000"/>
              <a:buNone/>
              <a:defRPr sz="11500"/>
            </a:lvl1pPr>
            <a:lvl2pPr lvl="1"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400"/>
              <a:buFont typeface="Fira Sans Extra Condensed Medium"/>
              <a:buNone/>
              <a:defRPr sz="5400">
                <a:latin typeface="Fira Sans Extra Condensed Medium"/>
                <a:ea typeface="Fira Sans Extra Condensed Medium"/>
                <a:cs typeface="Fira Sans Extra Condensed Medium"/>
                <a:sym typeface="Fira Sans Extra Condensed Medium"/>
              </a:defRPr>
            </a:lvl9pPr>
          </a:lstStyle>
          <a:p>
            <a:r>
              <a:t>xx%</a:t>
            </a:r>
          </a:p>
        </p:txBody>
      </p:sp>
      <p:sp>
        <p:nvSpPr>
          <p:cNvPr id="495" name="Google Shape;495;p52"/>
          <p:cNvSpPr txBox="1"/>
          <p:nvPr>
            <p:ph idx="1" type="subTitle"/>
          </p:nvPr>
        </p:nvSpPr>
        <p:spPr>
          <a:xfrm>
            <a:off x="540000" y="3159050"/>
            <a:ext cx="6016500" cy="39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pic>
        <p:nvPicPr>
          <p:cNvPr id="496" name="Google Shape;496;p52"/>
          <p:cNvPicPr preferRelativeResize="0"/>
          <p:nvPr/>
        </p:nvPicPr>
        <p:blipFill>
          <a:blip r:embed="rId2">
            <a:alphaModFix/>
          </a:blip>
          <a:stretch>
            <a:fillRect/>
          </a:stretch>
        </p:blipFill>
        <p:spPr>
          <a:xfrm>
            <a:off x="6843325" y="-12"/>
            <a:ext cx="2300675" cy="2075900"/>
          </a:xfrm>
          <a:prstGeom prst="rect">
            <a:avLst/>
          </a:prstGeom>
          <a:noFill/>
          <a:ln>
            <a:noFill/>
          </a:ln>
        </p:spPr>
      </p:pic>
      <p:pic>
        <p:nvPicPr>
          <p:cNvPr id="497" name="Google Shape;497;p52"/>
          <p:cNvPicPr preferRelativeResize="0"/>
          <p:nvPr/>
        </p:nvPicPr>
        <p:blipFill>
          <a:blip r:embed="rId2">
            <a:alphaModFix/>
          </a:blip>
          <a:stretch>
            <a:fillRect/>
          </a:stretch>
        </p:blipFill>
        <p:spPr>
          <a:xfrm flipH="1" rot="10800000">
            <a:off x="6843315" y="3067592"/>
            <a:ext cx="2300675" cy="2075900"/>
          </a:xfrm>
          <a:prstGeom prst="rect">
            <a:avLst/>
          </a:prstGeom>
          <a:noFill/>
          <a:ln>
            <a:noFill/>
          </a:ln>
        </p:spPr>
      </p:pic>
      <p:sp>
        <p:nvSpPr>
          <p:cNvPr id="498" name="Google Shape;498;p52"/>
          <p:cNvSpPr/>
          <p:nvPr/>
        </p:nvSpPr>
        <p:spPr>
          <a:xfrm rot="5400000">
            <a:off x="1688625" y="-740500"/>
            <a:ext cx="3179100" cy="6556500"/>
          </a:xfrm>
          <a:prstGeom prst="rect">
            <a:avLst/>
          </a:prstGeom>
          <a:gradFill>
            <a:gsLst>
              <a:gs pos="0">
                <a:srgbClr val="FFFFFF">
                  <a:alpha val="0"/>
                </a:srgbClr>
              </a:gs>
              <a:gs pos="100000">
                <a:srgbClr val="FFFFFF">
                  <a:alpha val="39215"/>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9">
  <p:cSld name="CUSTOM_58">
    <p:spTree>
      <p:nvGrpSpPr>
        <p:cNvPr id="500" name="Shape 500"/>
        <p:cNvGrpSpPr/>
        <p:nvPr/>
      </p:nvGrpSpPr>
      <p:grpSpPr>
        <a:xfrm>
          <a:off x="0" y="0"/>
          <a:ext cx="0" cy="0"/>
          <a:chOff x="0" y="0"/>
          <a:chExt cx="0" cy="0"/>
        </a:xfrm>
      </p:grpSpPr>
      <p:sp>
        <p:nvSpPr>
          <p:cNvPr id="501" name="Google Shape;501;p53"/>
          <p:cNvSpPr txBox="1"/>
          <p:nvPr>
            <p:ph type="ctrTitle"/>
          </p:nvPr>
        </p:nvSpPr>
        <p:spPr>
          <a:xfrm flipH="1">
            <a:off x="457200" y="452237"/>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502" name="Google Shape;502;p53"/>
          <p:cNvPicPr preferRelativeResize="0"/>
          <p:nvPr/>
        </p:nvPicPr>
        <p:blipFill>
          <a:blip r:embed="rId2">
            <a:alphaModFix/>
          </a:blip>
          <a:stretch>
            <a:fillRect/>
          </a:stretch>
        </p:blipFill>
        <p:spPr>
          <a:xfrm>
            <a:off x="0" y="0"/>
            <a:ext cx="2300675" cy="2075900"/>
          </a:xfrm>
          <a:prstGeom prst="rect">
            <a:avLst/>
          </a:prstGeom>
          <a:noFill/>
          <a:ln>
            <a:noFill/>
          </a:ln>
        </p:spPr>
      </p:pic>
      <p:sp>
        <p:nvSpPr>
          <p:cNvPr id="503" name="Google Shape;503;p53"/>
          <p:cNvSpPr txBox="1"/>
          <p:nvPr>
            <p:ph idx="1" type="subTitle"/>
          </p:nvPr>
        </p:nvSpPr>
        <p:spPr>
          <a:xfrm>
            <a:off x="1758182" y="4055692"/>
            <a:ext cx="12177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04" name="Google Shape;504;p53"/>
          <p:cNvSpPr txBox="1"/>
          <p:nvPr>
            <p:ph idx="2" type="subTitle"/>
          </p:nvPr>
        </p:nvSpPr>
        <p:spPr>
          <a:xfrm>
            <a:off x="3939062" y="4070880"/>
            <a:ext cx="12624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05" name="Google Shape;505;p53"/>
          <p:cNvSpPr txBox="1"/>
          <p:nvPr>
            <p:ph idx="3" type="subTitle"/>
          </p:nvPr>
        </p:nvSpPr>
        <p:spPr>
          <a:xfrm>
            <a:off x="6187500" y="4069687"/>
            <a:ext cx="12624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06" name="Google Shape;506;p53"/>
          <p:cNvSpPr txBox="1"/>
          <p:nvPr>
            <p:ph idx="4" type="subTitle"/>
          </p:nvPr>
        </p:nvSpPr>
        <p:spPr>
          <a:xfrm>
            <a:off x="1743882" y="3729155"/>
            <a:ext cx="12177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507" name="Google Shape;507;p53"/>
          <p:cNvSpPr txBox="1"/>
          <p:nvPr>
            <p:ph idx="5" type="subTitle"/>
          </p:nvPr>
        </p:nvSpPr>
        <p:spPr>
          <a:xfrm>
            <a:off x="3939062" y="3733800"/>
            <a:ext cx="1262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508" name="Google Shape;508;p53"/>
          <p:cNvSpPr txBox="1"/>
          <p:nvPr>
            <p:ph idx="6" type="subTitle"/>
          </p:nvPr>
        </p:nvSpPr>
        <p:spPr>
          <a:xfrm>
            <a:off x="6187600" y="3733632"/>
            <a:ext cx="12624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509" name="Google Shape;509;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0">
  <p:cSld name="CUSTOM_59">
    <p:spTree>
      <p:nvGrpSpPr>
        <p:cNvPr id="510" name="Shape 510"/>
        <p:cNvGrpSpPr/>
        <p:nvPr/>
      </p:nvGrpSpPr>
      <p:grpSpPr>
        <a:xfrm>
          <a:off x="0" y="0"/>
          <a:ext cx="0" cy="0"/>
          <a:chOff x="0" y="0"/>
          <a:chExt cx="0" cy="0"/>
        </a:xfrm>
      </p:grpSpPr>
      <p:pic>
        <p:nvPicPr>
          <p:cNvPr id="511" name="Google Shape;511;p54"/>
          <p:cNvPicPr preferRelativeResize="0"/>
          <p:nvPr/>
        </p:nvPicPr>
        <p:blipFill>
          <a:blip r:embed="rId2">
            <a:alphaModFix/>
          </a:blip>
          <a:stretch>
            <a:fillRect/>
          </a:stretch>
        </p:blipFill>
        <p:spPr>
          <a:xfrm flipH="1">
            <a:off x="2440291" y="3761485"/>
            <a:ext cx="2300675" cy="2075900"/>
          </a:xfrm>
          <a:prstGeom prst="rect">
            <a:avLst/>
          </a:prstGeom>
          <a:noFill/>
          <a:ln>
            <a:noFill/>
          </a:ln>
        </p:spPr>
      </p:pic>
      <p:pic>
        <p:nvPicPr>
          <p:cNvPr id="512" name="Google Shape;512;p54"/>
          <p:cNvPicPr preferRelativeResize="0"/>
          <p:nvPr/>
        </p:nvPicPr>
        <p:blipFill>
          <a:blip r:embed="rId2">
            <a:alphaModFix/>
          </a:blip>
          <a:stretch>
            <a:fillRect/>
          </a:stretch>
        </p:blipFill>
        <p:spPr>
          <a:xfrm>
            <a:off x="4394051" y="3761485"/>
            <a:ext cx="2300675" cy="2075900"/>
          </a:xfrm>
          <a:prstGeom prst="rect">
            <a:avLst/>
          </a:prstGeom>
          <a:noFill/>
          <a:ln>
            <a:noFill/>
          </a:ln>
        </p:spPr>
      </p:pic>
      <p:sp>
        <p:nvSpPr>
          <p:cNvPr id="513" name="Google Shape;513;p54"/>
          <p:cNvSpPr txBox="1"/>
          <p:nvPr>
            <p:ph type="ctrTitle"/>
          </p:nvPr>
        </p:nvSpPr>
        <p:spPr>
          <a:xfrm flipH="1">
            <a:off x="540000" y="452237"/>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14" name="Google Shape;514;p54"/>
          <p:cNvSpPr txBox="1"/>
          <p:nvPr>
            <p:ph idx="1" type="subTitle"/>
          </p:nvPr>
        </p:nvSpPr>
        <p:spPr>
          <a:xfrm>
            <a:off x="768200" y="2833363"/>
            <a:ext cx="14319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15" name="Google Shape;515;p54"/>
          <p:cNvSpPr txBox="1"/>
          <p:nvPr>
            <p:ph idx="2" type="subTitle"/>
          </p:nvPr>
        </p:nvSpPr>
        <p:spPr>
          <a:xfrm>
            <a:off x="3833745" y="2843907"/>
            <a:ext cx="14319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16" name="Google Shape;516;p54"/>
          <p:cNvSpPr txBox="1"/>
          <p:nvPr>
            <p:ph idx="3" type="subTitle"/>
          </p:nvPr>
        </p:nvSpPr>
        <p:spPr>
          <a:xfrm>
            <a:off x="6910975" y="2835788"/>
            <a:ext cx="14319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17" name="Google Shape;517;p54"/>
          <p:cNvSpPr txBox="1"/>
          <p:nvPr>
            <p:ph idx="4" type="subTitle"/>
          </p:nvPr>
        </p:nvSpPr>
        <p:spPr>
          <a:xfrm>
            <a:off x="768200" y="2472707"/>
            <a:ext cx="1431900" cy="3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18" name="Google Shape;518;p54"/>
          <p:cNvSpPr txBox="1"/>
          <p:nvPr>
            <p:ph idx="5" type="subTitle"/>
          </p:nvPr>
        </p:nvSpPr>
        <p:spPr>
          <a:xfrm>
            <a:off x="3833875" y="2472725"/>
            <a:ext cx="14319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19" name="Google Shape;519;p54"/>
          <p:cNvSpPr txBox="1"/>
          <p:nvPr>
            <p:ph idx="6" type="subTitle"/>
          </p:nvPr>
        </p:nvSpPr>
        <p:spPr>
          <a:xfrm>
            <a:off x="6911111" y="2476132"/>
            <a:ext cx="14319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20" name="Google Shape;520;p54"/>
          <p:cNvSpPr/>
          <p:nvPr/>
        </p:nvSpPr>
        <p:spPr>
          <a:xfrm rot="5400000">
            <a:off x="287567" y="1686614"/>
            <a:ext cx="2394897" cy="207586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4"/>
          <p:cNvSpPr/>
          <p:nvPr/>
        </p:nvSpPr>
        <p:spPr>
          <a:xfrm rot="5400000">
            <a:off x="1194834" y="1350189"/>
            <a:ext cx="578916" cy="50179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4"/>
          <p:cNvSpPr/>
          <p:nvPr/>
        </p:nvSpPr>
        <p:spPr>
          <a:xfrm rot="5400000">
            <a:off x="3385220" y="1686614"/>
            <a:ext cx="2394897" cy="207586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4"/>
          <p:cNvSpPr/>
          <p:nvPr/>
        </p:nvSpPr>
        <p:spPr>
          <a:xfrm rot="5400000">
            <a:off x="6415442" y="1686614"/>
            <a:ext cx="2394897" cy="207586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gradFill>
            <a:gsLst>
              <a:gs pos="0">
                <a:srgbClr val="FFFFFF">
                  <a:alpha val="0"/>
                </a:srgbClr>
              </a:gs>
              <a:gs pos="100000">
                <a:srgbClr val="FFFFFF">
                  <a:alpha val="39215"/>
                </a:srgbClr>
              </a:gs>
            </a:gsLst>
            <a:path path="circle">
              <a:fillToRect b="50%" l="50%" r="50%" t="50%"/>
            </a:path>
            <a:tileRect/>
          </a:gra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4"/>
          <p:cNvSpPr/>
          <p:nvPr/>
        </p:nvSpPr>
        <p:spPr>
          <a:xfrm rot="5400000">
            <a:off x="7328448" y="1350201"/>
            <a:ext cx="578916" cy="50179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4"/>
          <p:cNvSpPr/>
          <p:nvPr/>
        </p:nvSpPr>
        <p:spPr>
          <a:xfrm rot="5400000">
            <a:off x="4290136" y="1350201"/>
            <a:ext cx="578916" cy="501797"/>
          </a:xfrm>
          <a:custGeom>
            <a:rect b="b" l="l" r="r" t="t"/>
            <a:pathLst>
              <a:path extrusionOk="0" h="27693" w="31949">
                <a:moveTo>
                  <a:pt x="7959" y="1"/>
                </a:moveTo>
                <a:lnTo>
                  <a:pt x="1" y="13846"/>
                </a:lnTo>
                <a:lnTo>
                  <a:pt x="7959" y="27692"/>
                </a:lnTo>
                <a:lnTo>
                  <a:pt x="23991" y="27692"/>
                </a:lnTo>
                <a:lnTo>
                  <a:pt x="31949" y="13846"/>
                </a:lnTo>
                <a:lnTo>
                  <a:pt x="23991" y="1"/>
                </a:lnTo>
                <a:close/>
              </a:path>
            </a:pathLst>
          </a:cu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6" name="Google Shape;526;p54"/>
          <p:cNvPicPr preferRelativeResize="0"/>
          <p:nvPr/>
        </p:nvPicPr>
        <p:blipFill>
          <a:blip r:embed="rId2">
            <a:alphaModFix/>
          </a:blip>
          <a:stretch>
            <a:fillRect/>
          </a:stretch>
        </p:blipFill>
        <p:spPr>
          <a:xfrm flipH="1">
            <a:off x="-1810644" y="-1661952"/>
            <a:ext cx="3711324" cy="3348725"/>
          </a:xfrm>
          <a:prstGeom prst="rect">
            <a:avLst/>
          </a:prstGeom>
          <a:noFill/>
          <a:ln>
            <a:noFill/>
          </a:ln>
        </p:spPr>
      </p:pic>
      <p:sp>
        <p:nvSpPr>
          <p:cNvPr id="527" name="Google Shape;527;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7">
  <p:cSld name="CUSTOM_60">
    <p:spTree>
      <p:nvGrpSpPr>
        <p:cNvPr id="528" name="Shape 528"/>
        <p:cNvGrpSpPr/>
        <p:nvPr/>
      </p:nvGrpSpPr>
      <p:grpSpPr>
        <a:xfrm>
          <a:off x="0" y="0"/>
          <a:ext cx="0" cy="0"/>
          <a:chOff x="0" y="0"/>
          <a:chExt cx="0" cy="0"/>
        </a:xfrm>
      </p:grpSpPr>
      <p:pic>
        <p:nvPicPr>
          <p:cNvPr id="529" name="Google Shape;529;p55"/>
          <p:cNvPicPr preferRelativeResize="0"/>
          <p:nvPr/>
        </p:nvPicPr>
        <p:blipFill>
          <a:blip r:embed="rId2">
            <a:alphaModFix/>
          </a:blip>
          <a:stretch>
            <a:fillRect/>
          </a:stretch>
        </p:blipFill>
        <p:spPr>
          <a:xfrm flipH="1">
            <a:off x="6843225" y="6"/>
            <a:ext cx="2300675" cy="2075900"/>
          </a:xfrm>
          <a:prstGeom prst="rect">
            <a:avLst/>
          </a:prstGeom>
          <a:noFill/>
          <a:ln>
            <a:noFill/>
          </a:ln>
        </p:spPr>
      </p:pic>
      <p:sp>
        <p:nvSpPr>
          <p:cNvPr id="530" name="Google Shape;530;p55"/>
          <p:cNvSpPr txBox="1"/>
          <p:nvPr>
            <p:ph type="ctrTitle"/>
          </p:nvPr>
        </p:nvSpPr>
        <p:spPr>
          <a:xfrm flipH="1">
            <a:off x="457200" y="452237"/>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531" name="Google Shape;531;p55"/>
          <p:cNvSpPr txBox="1"/>
          <p:nvPr>
            <p:ph idx="2" type="ctrTitle"/>
          </p:nvPr>
        </p:nvSpPr>
        <p:spPr>
          <a:xfrm>
            <a:off x="2393800" y="3851557"/>
            <a:ext cx="1231200" cy="36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400"/>
              <a:buNone/>
              <a:defRPr sz="16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p:txBody>
      </p:sp>
      <p:sp>
        <p:nvSpPr>
          <p:cNvPr id="532" name="Google Shape;532;p55"/>
          <p:cNvSpPr txBox="1"/>
          <p:nvPr>
            <p:ph idx="1" type="subTitle"/>
          </p:nvPr>
        </p:nvSpPr>
        <p:spPr>
          <a:xfrm>
            <a:off x="2393800" y="4112538"/>
            <a:ext cx="12312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160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3" name="Google Shape;533;p55"/>
          <p:cNvSpPr txBox="1"/>
          <p:nvPr>
            <p:ph idx="3" type="ctrTitle"/>
          </p:nvPr>
        </p:nvSpPr>
        <p:spPr>
          <a:xfrm>
            <a:off x="4454450" y="3859775"/>
            <a:ext cx="1231200" cy="36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400"/>
              <a:buNone/>
              <a:defRPr sz="16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p:txBody>
      </p:sp>
      <p:sp>
        <p:nvSpPr>
          <p:cNvPr id="534" name="Google Shape;534;p55"/>
          <p:cNvSpPr txBox="1"/>
          <p:nvPr>
            <p:ph idx="4" type="subTitle"/>
          </p:nvPr>
        </p:nvSpPr>
        <p:spPr>
          <a:xfrm>
            <a:off x="4454600" y="4111838"/>
            <a:ext cx="12312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160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5" name="Google Shape;535;p55"/>
          <p:cNvSpPr txBox="1"/>
          <p:nvPr>
            <p:ph idx="5" type="ctrTitle"/>
          </p:nvPr>
        </p:nvSpPr>
        <p:spPr>
          <a:xfrm>
            <a:off x="3443775" y="1362901"/>
            <a:ext cx="1231200" cy="36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400"/>
              <a:buNone/>
              <a:defRPr sz="16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p:txBody>
      </p:sp>
      <p:sp>
        <p:nvSpPr>
          <p:cNvPr id="536" name="Google Shape;536;p55"/>
          <p:cNvSpPr txBox="1"/>
          <p:nvPr>
            <p:ph idx="6" type="subTitle"/>
          </p:nvPr>
        </p:nvSpPr>
        <p:spPr>
          <a:xfrm>
            <a:off x="3443626" y="1656449"/>
            <a:ext cx="12312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160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7" name="Google Shape;537;p55"/>
          <p:cNvSpPr txBox="1"/>
          <p:nvPr>
            <p:ph idx="7" type="ctrTitle"/>
          </p:nvPr>
        </p:nvSpPr>
        <p:spPr>
          <a:xfrm>
            <a:off x="5498425" y="1361363"/>
            <a:ext cx="1231200" cy="36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400"/>
              <a:buNone/>
              <a:defRPr sz="16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p:txBody>
      </p:sp>
      <p:sp>
        <p:nvSpPr>
          <p:cNvPr id="538" name="Google Shape;538;p55"/>
          <p:cNvSpPr txBox="1"/>
          <p:nvPr>
            <p:ph idx="8" type="subTitle"/>
          </p:nvPr>
        </p:nvSpPr>
        <p:spPr>
          <a:xfrm>
            <a:off x="5498325" y="1654912"/>
            <a:ext cx="12312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160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9" name="Google Shape;539;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1">
  <p:cSld name="CUSTOM_61">
    <p:spTree>
      <p:nvGrpSpPr>
        <p:cNvPr id="540" name="Shape 540"/>
        <p:cNvGrpSpPr/>
        <p:nvPr/>
      </p:nvGrpSpPr>
      <p:grpSpPr>
        <a:xfrm>
          <a:off x="0" y="0"/>
          <a:ext cx="0" cy="0"/>
          <a:chOff x="0" y="0"/>
          <a:chExt cx="0" cy="0"/>
        </a:xfrm>
      </p:grpSpPr>
      <p:pic>
        <p:nvPicPr>
          <p:cNvPr id="541" name="Google Shape;541;p56"/>
          <p:cNvPicPr preferRelativeResize="0"/>
          <p:nvPr/>
        </p:nvPicPr>
        <p:blipFill>
          <a:blip r:embed="rId2">
            <a:alphaModFix/>
          </a:blip>
          <a:stretch>
            <a:fillRect/>
          </a:stretch>
        </p:blipFill>
        <p:spPr>
          <a:xfrm>
            <a:off x="0" y="-228600"/>
            <a:ext cx="2300675" cy="2075900"/>
          </a:xfrm>
          <a:prstGeom prst="rect">
            <a:avLst/>
          </a:prstGeom>
          <a:noFill/>
          <a:ln>
            <a:noFill/>
          </a:ln>
        </p:spPr>
      </p:pic>
      <p:pic>
        <p:nvPicPr>
          <p:cNvPr id="542" name="Google Shape;542;p56"/>
          <p:cNvPicPr preferRelativeResize="0"/>
          <p:nvPr/>
        </p:nvPicPr>
        <p:blipFill>
          <a:blip r:embed="rId2">
            <a:alphaModFix/>
          </a:blip>
          <a:stretch>
            <a:fillRect/>
          </a:stretch>
        </p:blipFill>
        <p:spPr>
          <a:xfrm flipH="1">
            <a:off x="6843325" y="-228600"/>
            <a:ext cx="2300675" cy="2075900"/>
          </a:xfrm>
          <a:prstGeom prst="rect">
            <a:avLst/>
          </a:prstGeom>
          <a:noFill/>
          <a:ln>
            <a:noFill/>
          </a:ln>
        </p:spPr>
      </p:pic>
      <p:sp>
        <p:nvSpPr>
          <p:cNvPr id="543" name="Google Shape;543;p56"/>
          <p:cNvSpPr txBox="1"/>
          <p:nvPr>
            <p:ph type="ctrTitle"/>
          </p:nvPr>
        </p:nvSpPr>
        <p:spPr>
          <a:xfrm flipH="1">
            <a:off x="622800" y="454555"/>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44" name="Google Shape;544;p56"/>
          <p:cNvSpPr txBox="1"/>
          <p:nvPr>
            <p:ph idx="1" type="subTitle"/>
          </p:nvPr>
        </p:nvSpPr>
        <p:spPr>
          <a:xfrm>
            <a:off x="1573144" y="1489382"/>
            <a:ext cx="1555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45" name="Google Shape;545;p56"/>
          <p:cNvSpPr txBox="1"/>
          <p:nvPr>
            <p:ph idx="2" type="subTitle"/>
          </p:nvPr>
        </p:nvSpPr>
        <p:spPr>
          <a:xfrm>
            <a:off x="3787682" y="1491020"/>
            <a:ext cx="1555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46" name="Google Shape;546;p56"/>
          <p:cNvSpPr txBox="1"/>
          <p:nvPr>
            <p:ph idx="3" type="subTitle"/>
          </p:nvPr>
        </p:nvSpPr>
        <p:spPr>
          <a:xfrm>
            <a:off x="6064122" y="1493420"/>
            <a:ext cx="1555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47" name="Google Shape;547;p56"/>
          <p:cNvSpPr txBox="1"/>
          <p:nvPr>
            <p:ph idx="4" type="subTitle"/>
          </p:nvPr>
        </p:nvSpPr>
        <p:spPr>
          <a:xfrm>
            <a:off x="1573145" y="1060472"/>
            <a:ext cx="1555800" cy="3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48" name="Google Shape;548;p56"/>
          <p:cNvSpPr txBox="1"/>
          <p:nvPr>
            <p:ph idx="5" type="subTitle"/>
          </p:nvPr>
        </p:nvSpPr>
        <p:spPr>
          <a:xfrm>
            <a:off x="3787824" y="1072622"/>
            <a:ext cx="15558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49" name="Google Shape;549;p56"/>
          <p:cNvSpPr txBox="1"/>
          <p:nvPr>
            <p:ph idx="6" type="subTitle"/>
          </p:nvPr>
        </p:nvSpPr>
        <p:spPr>
          <a:xfrm>
            <a:off x="6064270" y="1065510"/>
            <a:ext cx="15558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50" name="Google Shape;550;p56"/>
          <p:cNvSpPr txBox="1"/>
          <p:nvPr>
            <p:ph idx="7" type="subTitle"/>
          </p:nvPr>
        </p:nvSpPr>
        <p:spPr>
          <a:xfrm>
            <a:off x="2692432" y="4157457"/>
            <a:ext cx="1555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51" name="Google Shape;551;p56"/>
          <p:cNvSpPr txBox="1"/>
          <p:nvPr>
            <p:ph idx="8" type="subTitle"/>
          </p:nvPr>
        </p:nvSpPr>
        <p:spPr>
          <a:xfrm>
            <a:off x="4906147" y="4138965"/>
            <a:ext cx="15558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52" name="Google Shape;552;p56"/>
          <p:cNvSpPr txBox="1"/>
          <p:nvPr>
            <p:ph idx="9" type="subTitle"/>
          </p:nvPr>
        </p:nvSpPr>
        <p:spPr>
          <a:xfrm>
            <a:off x="2692574" y="3773185"/>
            <a:ext cx="15558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53" name="Google Shape;553;p56"/>
          <p:cNvSpPr txBox="1"/>
          <p:nvPr>
            <p:ph idx="13" type="subTitle"/>
          </p:nvPr>
        </p:nvSpPr>
        <p:spPr>
          <a:xfrm>
            <a:off x="4906295" y="3774166"/>
            <a:ext cx="15558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1pPr>
            <a:lvl2pPr lvl="1" rtl="0">
              <a:spcBef>
                <a:spcPts val="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2pPr>
            <a:lvl3pPr lvl="2"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3pPr>
            <a:lvl4pPr lvl="3"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4pPr>
            <a:lvl5pPr lvl="4"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5pPr>
            <a:lvl6pPr lvl="5"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6pPr>
            <a:lvl7pPr lvl="6"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7pPr>
            <a:lvl8pPr lvl="7" rtl="0">
              <a:spcBef>
                <a:spcPts val="1600"/>
              </a:spcBef>
              <a:spcAft>
                <a:spcPts val="0"/>
              </a:spcAft>
              <a:buClr>
                <a:schemeClr val="accent2"/>
              </a:buClr>
              <a:buSzPts val="1600"/>
              <a:buFont typeface="Squada One"/>
              <a:buNone/>
              <a:defRPr sz="1600">
                <a:solidFill>
                  <a:schemeClr val="accent2"/>
                </a:solidFill>
                <a:latin typeface="Squada One"/>
                <a:ea typeface="Squada One"/>
                <a:cs typeface="Squada One"/>
                <a:sym typeface="Squada One"/>
              </a:defRPr>
            </a:lvl8pPr>
            <a:lvl9pPr lvl="8" rtl="0">
              <a:spcBef>
                <a:spcPts val="1600"/>
              </a:spcBef>
              <a:spcAft>
                <a:spcPts val="1600"/>
              </a:spcAft>
              <a:buClr>
                <a:schemeClr val="accent2"/>
              </a:buClr>
              <a:buSzPts val="1600"/>
              <a:buFont typeface="Squada One"/>
              <a:buNone/>
              <a:defRPr sz="1600">
                <a:solidFill>
                  <a:schemeClr val="accent2"/>
                </a:solidFill>
                <a:latin typeface="Squada One"/>
                <a:ea typeface="Squada One"/>
                <a:cs typeface="Squada One"/>
                <a:sym typeface="Squada One"/>
              </a:defRPr>
            </a:lvl9pPr>
          </a:lstStyle>
          <a:p/>
        </p:txBody>
      </p:sp>
      <p:sp>
        <p:nvSpPr>
          <p:cNvPr id="554" name="Google Shape;554;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7">
    <p:spTree>
      <p:nvGrpSpPr>
        <p:cNvPr id="555" name="Shape 555"/>
        <p:cNvGrpSpPr/>
        <p:nvPr/>
      </p:nvGrpSpPr>
      <p:grpSpPr>
        <a:xfrm>
          <a:off x="0" y="0"/>
          <a:ext cx="0" cy="0"/>
          <a:chOff x="0" y="0"/>
          <a:chExt cx="0" cy="0"/>
        </a:xfrm>
      </p:grpSpPr>
      <p:sp>
        <p:nvSpPr>
          <p:cNvPr id="556" name="Google Shape;556;p57"/>
          <p:cNvSpPr txBox="1"/>
          <p:nvPr>
            <p:ph type="ctrTitle"/>
          </p:nvPr>
        </p:nvSpPr>
        <p:spPr>
          <a:xfrm flipH="1">
            <a:off x="457200" y="444899"/>
            <a:ext cx="8229600" cy="670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pic>
        <p:nvPicPr>
          <p:cNvPr id="557" name="Google Shape;557;p57"/>
          <p:cNvPicPr preferRelativeResize="0"/>
          <p:nvPr/>
        </p:nvPicPr>
        <p:blipFill>
          <a:blip r:embed="rId2">
            <a:alphaModFix/>
          </a:blip>
          <a:stretch>
            <a:fillRect/>
          </a:stretch>
        </p:blipFill>
        <p:spPr>
          <a:xfrm flipH="1">
            <a:off x="6831825" y="-795109"/>
            <a:ext cx="3139825" cy="2833049"/>
          </a:xfrm>
          <a:prstGeom prst="rect">
            <a:avLst/>
          </a:prstGeom>
          <a:noFill/>
          <a:ln>
            <a:noFill/>
          </a:ln>
        </p:spPr>
      </p:pic>
      <p:pic>
        <p:nvPicPr>
          <p:cNvPr id="558" name="Google Shape;558;p57"/>
          <p:cNvPicPr preferRelativeResize="0"/>
          <p:nvPr/>
        </p:nvPicPr>
        <p:blipFill>
          <a:blip r:embed="rId2">
            <a:alphaModFix/>
          </a:blip>
          <a:stretch>
            <a:fillRect/>
          </a:stretch>
        </p:blipFill>
        <p:spPr>
          <a:xfrm>
            <a:off x="-820369" y="-796531"/>
            <a:ext cx="3139825" cy="2833049"/>
          </a:xfrm>
          <a:prstGeom prst="rect">
            <a:avLst/>
          </a:prstGeom>
          <a:noFill/>
          <a:ln>
            <a:noFill/>
          </a:ln>
        </p:spPr>
      </p:pic>
      <p:sp>
        <p:nvSpPr>
          <p:cNvPr id="559" name="Google Shape;559;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8">
    <p:spTree>
      <p:nvGrpSpPr>
        <p:cNvPr id="560" name="Shape 560"/>
        <p:cNvGrpSpPr/>
        <p:nvPr/>
      </p:nvGrpSpPr>
      <p:grpSpPr>
        <a:xfrm>
          <a:off x="0" y="0"/>
          <a:ext cx="0" cy="0"/>
          <a:chOff x="0" y="0"/>
          <a:chExt cx="0" cy="0"/>
        </a:xfrm>
      </p:grpSpPr>
      <p:pic>
        <p:nvPicPr>
          <p:cNvPr id="561" name="Google Shape;561;p58"/>
          <p:cNvPicPr preferRelativeResize="0"/>
          <p:nvPr/>
        </p:nvPicPr>
        <p:blipFill>
          <a:blip r:embed="rId2">
            <a:alphaModFix/>
          </a:blip>
          <a:stretch>
            <a:fillRect/>
          </a:stretch>
        </p:blipFill>
        <p:spPr>
          <a:xfrm>
            <a:off x="-551926" y="-466134"/>
            <a:ext cx="3136825" cy="2830350"/>
          </a:xfrm>
          <a:prstGeom prst="rect">
            <a:avLst/>
          </a:prstGeom>
          <a:noFill/>
          <a:ln>
            <a:noFill/>
          </a:ln>
        </p:spPr>
      </p:pic>
      <p:pic>
        <p:nvPicPr>
          <p:cNvPr id="562" name="Google Shape;562;p58"/>
          <p:cNvPicPr preferRelativeResize="0"/>
          <p:nvPr/>
        </p:nvPicPr>
        <p:blipFill>
          <a:blip r:embed="rId2">
            <a:alphaModFix/>
          </a:blip>
          <a:stretch>
            <a:fillRect/>
          </a:stretch>
        </p:blipFill>
        <p:spPr>
          <a:xfrm flipH="1">
            <a:off x="6559554" y="-465583"/>
            <a:ext cx="3136825" cy="2830350"/>
          </a:xfrm>
          <a:prstGeom prst="rect">
            <a:avLst/>
          </a:prstGeom>
          <a:noFill/>
          <a:ln>
            <a:noFill/>
          </a:ln>
        </p:spPr>
      </p:pic>
      <p:pic>
        <p:nvPicPr>
          <p:cNvPr id="563" name="Google Shape;563;p58"/>
          <p:cNvPicPr preferRelativeResize="0"/>
          <p:nvPr/>
        </p:nvPicPr>
        <p:blipFill>
          <a:blip r:embed="rId2">
            <a:alphaModFix/>
          </a:blip>
          <a:stretch>
            <a:fillRect/>
          </a:stretch>
        </p:blipFill>
        <p:spPr>
          <a:xfrm flipH="1" rot="10800000">
            <a:off x="-552472" y="2791087"/>
            <a:ext cx="3136825" cy="2830350"/>
          </a:xfrm>
          <a:prstGeom prst="rect">
            <a:avLst/>
          </a:prstGeom>
          <a:noFill/>
          <a:ln>
            <a:noFill/>
          </a:ln>
        </p:spPr>
      </p:pic>
      <p:pic>
        <p:nvPicPr>
          <p:cNvPr id="564" name="Google Shape;564;p58"/>
          <p:cNvPicPr preferRelativeResize="0"/>
          <p:nvPr/>
        </p:nvPicPr>
        <p:blipFill>
          <a:blip r:embed="rId2">
            <a:alphaModFix/>
          </a:blip>
          <a:stretch>
            <a:fillRect/>
          </a:stretch>
        </p:blipFill>
        <p:spPr>
          <a:xfrm rot="10800000">
            <a:off x="6549518" y="2790536"/>
            <a:ext cx="3136825" cy="2830350"/>
          </a:xfrm>
          <a:prstGeom prst="rect">
            <a:avLst/>
          </a:prstGeom>
          <a:noFill/>
          <a:ln>
            <a:noFill/>
          </a:ln>
        </p:spPr>
      </p:pic>
      <p:sp>
        <p:nvSpPr>
          <p:cNvPr id="565" name="Google Shape;565;p58"/>
          <p:cNvSpPr txBox="1"/>
          <p:nvPr>
            <p:ph type="ctrTitle"/>
          </p:nvPr>
        </p:nvSpPr>
        <p:spPr>
          <a:xfrm flipH="1">
            <a:off x="540000" y="507400"/>
            <a:ext cx="80640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66" name="Google Shape;566;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CUSTOM_34">
    <p:spTree>
      <p:nvGrpSpPr>
        <p:cNvPr id="567" name="Shape 567"/>
        <p:cNvGrpSpPr/>
        <p:nvPr/>
      </p:nvGrpSpPr>
      <p:grpSpPr>
        <a:xfrm>
          <a:off x="0" y="0"/>
          <a:ext cx="0" cy="0"/>
          <a:chOff x="0" y="0"/>
          <a:chExt cx="0" cy="0"/>
        </a:xfrm>
      </p:grpSpPr>
      <p:sp>
        <p:nvSpPr>
          <p:cNvPr id="568" name="Google Shape;568;p59"/>
          <p:cNvSpPr txBox="1"/>
          <p:nvPr>
            <p:ph type="ctrTitle"/>
          </p:nvPr>
        </p:nvSpPr>
        <p:spPr>
          <a:xfrm flipH="1">
            <a:off x="457200" y="1443030"/>
            <a:ext cx="2695800" cy="670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600"/>
              <a:buNone/>
              <a:defRPr b="1"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69" name="Google Shape;569;p59"/>
          <p:cNvSpPr txBox="1"/>
          <p:nvPr/>
        </p:nvSpPr>
        <p:spPr>
          <a:xfrm>
            <a:off x="3390325" y="2006627"/>
            <a:ext cx="2818200" cy="124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Clr>
                <a:srgbClr val="000000"/>
              </a:buClr>
              <a:buSzPts val="1100"/>
              <a:buFont typeface="Arial"/>
              <a:buNone/>
            </a:pPr>
            <a:r>
              <a:rPr lang="en" sz="1200">
                <a:solidFill>
                  <a:schemeClr val="lt1"/>
                </a:solidFill>
                <a:latin typeface="Roboto Condensed Light"/>
                <a:ea typeface="Roboto Condensed Light"/>
                <a:cs typeface="Roboto Condensed Light"/>
                <a:sym typeface="Roboto Condensed Light"/>
              </a:rPr>
              <a:t>CREDITS: This presentation template was created by</a:t>
            </a:r>
            <a:r>
              <a:rPr lang="en" sz="1200">
                <a:solidFill>
                  <a:schemeClr val="dk1"/>
                </a:solidFill>
                <a:latin typeface="Roboto Condensed Light"/>
                <a:ea typeface="Roboto Condensed Light"/>
                <a:cs typeface="Roboto Condensed Light"/>
                <a:sym typeface="Roboto Condensed Light"/>
              </a:rPr>
              <a:t> </a:t>
            </a:r>
            <a:r>
              <a:rPr lang="en" sz="1200">
                <a:solidFill>
                  <a:schemeClr val="lt1"/>
                </a:solidFill>
                <a:uFill>
                  <a:noFill/>
                </a:uFill>
                <a:latin typeface="Roboto Condensed Light"/>
                <a:ea typeface="Roboto Condensed Light"/>
                <a:cs typeface="Roboto Condensed Light"/>
                <a:sym typeface="Roboto Condensed Light"/>
                <a:hlinkClick r:id="rId2">
                  <a:extLst>
                    <a:ext uri="{A12FA001-AC4F-418D-AE19-62706E023703}">
                      <ahyp:hlinkClr val="tx"/>
                    </a:ext>
                  </a:extLst>
                </a:hlinkClick>
              </a:rPr>
              <a:t>Slidesgo</a:t>
            </a:r>
            <a:r>
              <a:rPr lang="en" sz="1200">
                <a:solidFill>
                  <a:schemeClr val="lt1"/>
                </a:solidFill>
                <a:latin typeface="Roboto Condensed Light"/>
                <a:ea typeface="Roboto Condensed Light"/>
                <a:cs typeface="Roboto Condensed Light"/>
                <a:sym typeface="Roboto Condensed Light"/>
              </a:rPr>
              <a:t>, including icons by </a:t>
            </a:r>
            <a:r>
              <a:rPr lang="en" sz="1200">
                <a:solidFill>
                  <a:schemeClr val="lt1"/>
                </a:solidFill>
                <a:uFill>
                  <a:noFill/>
                </a:uFill>
                <a:latin typeface="Roboto Condensed Light"/>
                <a:ea typeface="Roboto Condensed Light"/>
                <a:cs typeface="Roboto Condensed Light"/>
                <a:sym typeface="Roboto Condensed Light"/>
                <a:hlinkClick r:id="rId3">
                  <a:extLst>
                    <a:ext uri="{A12FA001-AC4F-418D-AE19-62706E023703}">
                      <ahyp:hlinkClr val="tx"/>
                    </a:ext>
                  </a:extLst>
                </a:hlinkClick>
              </a:rPr>
              <a:t>Flaticon</a:t>
            </a:r>
            <a:r>
              <a:rPr lang="en" sz="1200">
                <a:solidFill>
                  <a:schemeClr val="lt1"/>
                </a:solidFill>
                <a:latin typeface="Roboto Condensed Light"/>
                <a:ea typeface="Roboto Condensed Light"/>
                <a:cs typeface="Roboto Condensed Light"/>
                <a:sym typeface="Roboto Condensed Light"/>
              </a:rPr>
              <a:t>, infographics &amp; images by </a:t>
            </a:r>
            <a:r>
              <a:rPr lang="en" sz="1200">
                <a:solidFill>
                  <a:schemeClr val="lt1"/>
                </a:solidFill>
                <a:uFill>
                  <a:noFill/>
                </a:uFill>
                <a:latin typeface="Roboto Condensed Light"/>
                <a:ea typeface="Roboto Condensed Light"/>
                <a:cs typeface="Roboto Condensed Light"/>
                <a:sym typeface="Roboto Condensed Light"/>
                <a:hlinkClick r:id="rId4">
                  <a:extLst>
                    <a:ext uri="{A12FA001-AC4F-418D-AE19-62706E023703}">
                      <ahyp:hlinkClr val="tx"/>
                    </a:ext>
                  </a:extLst>
                </a:hlinkClick>
              </a:rPr>
              <a:t>Freepik</a:t>
            </a:r>
            <a:endParaRPr sz="1200">
              <a:solidFill>
                <a:schemeClr val="lt1"/>
              </a:solidFill>
              <a:latin typeface="Roboto Condensed Light"/>
              <a:ea typeface="Roboto Condensed Light"/>
              <a:cs typeface="Roboto Condensed Light"/>
              <a:sym typeface="Roboto Condensed Light"/>
            </a:endParaRPr>
          </a:p>
          <a:p>
            <a:pPr indent="0" lvl="0" marL="1371600" rtl="0" algn="l">
              <a:lnSpc>
                <a:spcPct val="114000"/>
              </a:lnSpc>
              <a:spcBef>
                <a:spcPts val="0"/>
              </a:spcBef>
              <a:spcAft>
                <a:spcPts val="0"/>
              </a:spcAft>
              <a:buClr>
                <a:srgbClr val="000000"/>
              </a:buClr>
              <a:buSzPts val="1100"/>
              <a:buFont typeface="Arial"/>
              <a:buNone/>
            </a:pPr>
            <a:r>
              <a:t/>
            </a:r>
            <a:endParaRPr sz="1200">
              <a:solidFill>
                <a:schemeClr val="dk1"/>
              </a:solidFill>
              <a:latin typeface="Roboto"/>
              <a:ea typeface="Roboto"/>
              <a:cs typeface="Roboto"/>
              <a:sym typeface="Roboto"/>
            </a:endParaRPr>
          </a:p>
          <a:p>
            <a:pPr indent="0" lvl="0" marL="1371600" rtl="0" algn="l">
              <a:lnSpc>
                <a:spcPct val="114000"/>
              </a:lnSpc>
              <a:spcBef>
                <a:spcPts val="0"/>
              </a:spcBef>
              <a:spcAft>
                <a:spcPts val="0"/>
              </a:spcAft>
              <a:buClr>
                <a:srgbClr val="000000"/>
              </a:buClr>
              <a:buSzPts val="1100"/>
              <a:buFont typeface="Arial"/>
              <a:buNone/>
            </a:pPr>
            <a:r>
              <a:t/>
            </a:r>
            <a:endParaRPr sz="1200">
              <a:solidFill>
                <a:schemeClr val="dk1"/>
              </a:solidFill>
              <a:highlight>
                <a:srgbClr val="FFD809"/>
              </a:highlight>
              <a:latin typeface="Roboto"/>
              <a:ea typeface="Roboto"/>
              <a:cs typeface="Roboto"/>
              <a:sym typeface="Roboto"/>
            </a:endParaRPr>
          </a:p>
          <a:p>
            <a:pPr indent="0" lvl="0" marL="1371600" rtl="0" algn="l">
              <a:lnSpc>
                <a:spcPct val="114000"/>
              </a:lnSpc>
              <a:spcBef>
                <a:spcPts val="0"/>
              </a:spcBef>
              <a:spcAft>
                <a:spcPts val="0"/>
              </a:spcAft>
              <a:buClr>
                <a:srgbClr val="000000"/>
              </a:buClr>
              <a:buSzPts val="1100"/>
              <a:buFont typeface="Arial"/>
              <a:buNone/>
            </a:pPr>
            <a:r>
              <a:t/>
            </a:r>
            <a:endParaRPr sz="1200">
              <a:solidFill>
                <a:schemeClr val="dk1"/>
              </a:solidFill>
              <a:highlight>
                <a:srgbClr val="FFD809"/>
              </a:highlight>
              <a:latin typeface="Roboto"/>
              <a:ea typeface="Roboto"/>
              <a:cs typeface="Roboto"/>
              <a:sym typeface="Roboto"/>
            </a:endParaRPr>
          </a:p>
          <a:p>
            <a:pPr indent="0" lvl="0" marL="1371600" rtl="0" algn="l">
              <a:lnSpc>
                <a:spcPct val="114000"/>
              </a:lnSpc>
              <a:spcBef>
                <a:spcPts val="0"/>
              </a:spcBef>
              <a:spcAft>
                <a:spcPts val="0"/>
              </a:spcAft>
              <a:buClr>
                <a:srgbClr val="000000"/>
              </a:buClr>
              <a:buSzPts val="1100"/>
              <a:buFont typeface="Arial"/>
              <a:buNone/>
            </a:pPr>
            <a:r>
              <a:rPr lang="en" sz="1200">
                <a:solidFill>
                  <a:schemeClr val="dk1"/>
                </a:solidFill>
                <a:highlight>
                  <a:srgbClr val="FFD809"/>
                </a:highlight>
                <a:latin typeface="Roboto"/>
                <a:ea typeface="Roboto"/>
                <a:cs typeface="Roboto"/>
                <a:sym typeface="Roboto"/>
              </a:rPr>
              <a:t> </a:t>
            </a:r>
            <a:endParaRPr sz="1200">
              <a:solidFill>
                <a:schemeClr val="dk1"/>
              </a:solidFill>
              <a:highlight>
                <a:srgbClr val="FFD809"/>
              </a:highlight>
              <a:latin typeface="Roboto"/>
              <a:ea typeface="Roboto"/>
              <a:cs typeface="Roboto"/>
              <a:sym typeface="Roboto"/>
            </a:endParaRPr>
          </a:p>
          <a:p>
            <a:pPr indent="0" lvl="0" marL="1371600" rtl="0" algn="l">
              <a:lnSpc>
                <a:spcPct val="114000"/>
              </a:lnSpc>
              <a:spcBef>
                <a:spcPts val="0"/>
              </a:spcBef>
              <a:spcAft>
                <a:spcPts val="0"/>
              </a:spcAft>
              <a:buClr>
                <a:srgbClr val="000000"/>
              </a:buClr>
              <a:buSzPts val="1100"/>
              <a:buFont typeface="Arial"/>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
        <p:nvSpPr>
          <p:cNvPr id="570" name="Google Shape;570;p59"/>
          <p:cNvSpPr txBox="1"/>
          <p:nvPr>
            <p:ph idx="1" type="subTitle"/>
          </p:nvPr>
        </p:nvSpPr>
        <p:spPr>
          <a:xfrm>
            <a:off x="457188" y="2038763"/>
            <a:ext cx="2695800" cy="488400"/>
          </a:xfrm>
          <a:prstGeom prst="rect">
            <a:avLst/>
          </a:prstGeom>
        </p:spPr>
        <p:txBody>
          <a:bodyPr anchorCtr="0" anchor="t" bIns="91425" lIns="91425" spcFirstLastPara="1" rIns="91425" wrap="square" tIns="91425">
            <a:noAutofit/>
          </a:bodyPr>
          <a:lstStyle>
            <a:lvl1pPr lvl="0" rtl="0" algn="just">
              <a:lnSpc>
                <a:spcPct val="100000"/>
              </a:lnSpc>
              <a:spcBef>
                <a:spcPts val="0"/>
              </a:spcBef>
              <a:spcAft>
                <a:spcPts val="0"/>
              </a:spcAft>
              <a:buSzPts val="1000"/>
              <a:buChar char="●"/>
              <a:defRPr sz="1400"/>
            </a:lvl1pPr>
            <a:lvl2pPr lvl="1" rtl="0" algn="ctr">
              <a:lnSpc>
                <a:spcPct val="100000"/>
              </a:lnSpc>
              <a:spcBef>
                <a:spcPts val="0"/>
              </a:spcBef>
              <a:spcAft>
                <a:spcPts val="0"/>
              </a:spcAft>
              <a:buSzPts val="1000"/>
              <a:buChar char="○"/>
              <a:defRPr sz="1000"/>
            </a:lvl2pPr>
            <a:lvl3pPr lvl="2" rtl="0" algn="ctr">
              <a:lnSpc>
                <a:spcPct val="100000"/>
              </a:lnSpc>
              <a:spcBef>
                <a:spcPts val="0"/>
              </a:spcBef>
              <a:spcAft>
                <a:spcPts val="0"/>
              </a:spcAft>
              <a:buSzPts val="1000"/>
              <a:buChar char="■"/>
              <a:defRPr sz="1000"/>
            </a:lvl3pPr>
            <a:lvl4pPr lvl="3" rtl="0" algn="ctr">
              <a:lnSpc>
                <a:spcPct val="100000"/>
              </a:lnSpc>
              <a:spcBef>
                <a:spcPts val="0"/>
              </a:spcBef>
              <a:spcAft>
                <a:spcPts val="0"/>
              </a:spcAft>
              <a:buSzPts val="1000"/>
              <a:buChar char="●"/>
              <a:defRPr sz="1000"/>
            </a:lvl4pPr>
            <a:lvl5pPr lvl="4" rtl="0" algn="ctr">
              <a:lnSpc>
                <a:spcPct val="100000"/>
              </a:lnSpc>
              <a:spcBef>
                <a:spcPts val="0"/>
              </a:spcBef>
              <a:spcAft>
                <a:spcPts val="0"/>
              </a:spcAft>
              <a:buSzPts val="1000"/>
              <a:buChar char="○"/>
              <a:defRPr sz="1000"/>
            </a:lvl5pPr>
            <a:lvl6pPr lvl="5" rtl="0" algn="ctr">
              <a:lnSpc>
                <a:spcPct val="100000"/>
              </a:lnSpc>
              <a:spcBef>
                <a:spcPts val="0"/>
              </a:spcBef>
              <a:spcAft>
                <a:spcPts val="0"/>
              </a:spcAft>
              <a:buSzPts val="1000"/>
              <a:buChar char="■"/>
              <a:defRPr sz="1000"/>
            </a:lvl6pPr>
            <a:lvl7pPr lvl="6" rtl="0" algn="ctr">
              <a:lnSpc>
                <a:spcPct val="100000"/>
              </a:lnSpc>
              <a:spcBef>
                <a:spcPts val="0"/>
              </a:spcBef>
              <a:spcAft>
                <a:spcPts val="0"/>
              </a:spcAft>
              <a:buSzPts val="1000"/>
              <a:buChar char="●"/>
              <a:defRPr sz="1000"/>
            </a:lvl7pPr>
            <a:lvl8pPr lvl="7" rtl="0" algn="ctr">
              <a:lnSpc>
                <a:spcPct val="100000"/>
              </a:lnSpc>
              <a:spcBef>
                <a:spcPts val="0"/>
              </a:spcBef>
              <a:spcAft>
                <a:spcPts val="0"/>
              </a:spcAft>
              <a:buSzPts val="1000"/>
              <a:buChar char="○"/>
              <a:defRPr sz="1000"/>
            </a:lvl8pPr>
            <a:lvl9pPr lvl="8" rtl="0" algn="ctr">
              <a:lnSpc>
                <a:spcPct val="100000"/>
              </a:lnSpc>
              <a:spcBef>
                <a:spcPts val="0"/>
              </a:spcBef>
              <a:spcAft>
                <a:spcPts val="0"/>
              </a:spcAft>
              <a:buSzPts val="1000"/>
              <a:buChar char="■"/>
              <a:defRPr sz="1000"/>
            </a:lvl9pPr>
          </a:lstStyle>
          <a:p/>
        </p:txBody>
      </p:sp>
      <p:pic>
        <p:nvPicPr>
          <p:cNvPr id="571" name="Google Shape;571;p59"/>
          <p:cNvPicPr preferRelativeResize="0"/>
          <p:nvPr/>
        </p:nvPicPr>
        <p:blipFill>
          <a:blip r:embed="rId5">
            <a:alphaModFix/>
          </a:blip>
          <a:stretch>
            <a:fillRect/>
          </a:stretch>
        </p:blipFill>
        <p:spPr>
          <a:xfrm flipH="1">
            <a:off x="5071778" y="-1374105"/>
            <a:ext cx="4072221" cy="3674359"/>
          </a:xfrm>
          <a:prstGeom prst="rect">
            <a:avLst/>
          </a:prstGeom>
          <a:noFill/>
          <a:ln>
            <a:noFill/>
          </a:ln>
        </p:spPr>
      </p:pic>
      <p:pic>
        <p:nvPicPr>
          <p:cNvPr id="572" name="Google Shape;572;p59"/>
          <p:cNvPicPr preferRelativeResize="0"/>
          <p:nvPr/>
        </p:nvPicPr>
        <p:blipFill>
          <a:blip r:embed="rId5">
            <a:alphaModFix/>
          </a:blip>
          <a:stretch>
            <a:fillRect/>
          </a:stretch>
        </p:blipFill>
        <p:spPr>
          <a:xfrm rot="10800000">
            <a:off x="5058749" y="2776786"/>
            <a:ext cx="4072221" cy="3674359"/>
          </a:xfrm>
          <a:prstGeom prst="rect">
            <a:avLst/>
          </a:prstGeom>
          <a:noFill/>
          <a:ln>
            <a:noFill/>
          </a:ln>
        </p:spPr>
      </p:pic>
      <p:sp>
        <p:nvSpPr>
          <p:cNvPr id="573" name="Google Shape;573;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29">
    <p:spTree>
      <p:nvGrpSpPr>
        <p:cNvPr id="574" name="Shape 574"/>
        <p:cNvGrpSpPr/>
        <p:nvPr/>
      </p:nvGrpSpPr>
      <p:grpSpPr>
        <a:xfrm>
          <a:off x="0" y="0"/>
          <a:ext cx="0" cy="0"/>
          <a:chOff x="0" y="0"/>
          <a:chExt cx="0" cy="0"/>
        </a:xfrm>
      </p:grpSpPr>
      <p:sp>
        <p:nvSpPr>
          <p:cNvPr id="575" name="Google Shape;575;p60"/>
          <p:cNvSpPr txBox="1"/>
          <p:nvPr>
            <p:ph type="ctrTitle"/>
          </p:nvPr>
        </p:nvSpPr>
        <p:spPr>
          <a:xfrm flipH="1">
            <a:off x="540000" y="456180"/>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pic>
        <p:nvPicPr>
          <p:cNvPr id="576" name="Google Shape;576;p60"/>
          <p:cNvPicPr preferRelativeResize="0"/>
          <p:nvPr/>
        </p:nvPicPr>
        <p:blipFill>
          <a:blip r:embed="rId2">
            <a:alphaModFix/>
          </a:blip>
          <a:stretch>
            <a:fillRect/>
          </a:stretch>
        </p:blipFill>
        <p:spPr>
          <a:xfrm rot="10800000">
            <a:off x="7770966" y="3973492"/>
            <a:ext cx="2300675" cy="2075900"/>
          </a:xfrm>
          <a:prstGeom prst="rect">
            <a:avLst/>
          </a:prstGeom>
          <a:noFill/>
          <a:ln>
            <a:noFill/>
          </a:ln>
        </p:spPr>
      </p:pic>
      <p:pic>
        <p:nvPicPr>
          <p:cNvPr id="577" name="Google Shape;577;p60"/>
          <p:cNvPicPr preferRelativeResize="0"/>
          <p:nvPr/>
        </p:nvPicPr>
        <p:blipFill>
          <a:blip r:embed="rId2">
            <a:alphaModFix/>
          </a:blip>
          <a:stretch>
            <a:fillRect/>
          </a:stretch>
        </p:blipFill>
        <p:spPr>
          <a:xfrm flipH="1" rot="10800000">
            <a:off x="-918995" y="3893567"/>
            <a:ext cx="2300675" cy="2075900"/>
          </a:xfrm>
          <a:prstGeom prst="rect">
            <a:avLst/>
          </a:prstGeom>
          <a:noFill/>
          <a:ln>
            <a:noFill/>
          </a:ln>
        </p:spPr>
      </p:pic>
      <p:pic>
        <p:nvPicPr>
          <p:cNvPr id="578" name="Google Shape;578;p60"/>
          <p:cNvPicPr preferRelativeResize="0"/>
          <p:nvPr/>
        </p:nvPicPr>
        <p:blipFill>
          <a:blip r:embed="rId2">
            <a:alphaModFix/>
          </a:blip>
          <a:stretch>
            <a:fillRect/>
          </a:stretch>
        </p:blipFill>
        <p:spPr>
          <a:xfrm flipH="1">
            <a:off x="7769829" y="-210835"/>
            <a:ext cx="2300675" cy="2075900"/>
          </a:xfrm>
          <a:prstGeom prst="rect">
            <a:avLst/>
          </a:prstGeom>
          <a:noFill/>
          <a:ln>
            <a:noFill/>
          </a:ln>
        </p:spPr>
      </p:pic>
      <p:pic>
        <p:nvPicPr>
          <p:cNvPr id="579" name="Google Shape;579;p60"/>
          <p:cNvPicPr preferRelativeResize="0"/>
          <p:nvPr/>
        </p:nvPicPr>
        <p:blipFill>
          <a:blip r:embed="rId2">
            <a:alphaModFix/>
          </a:blip>
          <a:stretch>
            <a:fillRect/>
          </a:stretch>
        </p:blipFill>
        <p:spPr>
          <a:xfrm>
            <a:off x="-929394" y="-130910"/>
            <a:ext cx="2300675" cy="2075900"/>
          </a:xfrm>
          <a:prstGeom prst="rect">
            <a:avLst/>
          </a:prstGeom>
          <a:noFill/>
          <a:ln>
            <a:noFill/>
          </a:ln>
        </p:spPr>
      </p:pic>
      <p:sp>
        <p:nvSpPr>
          <p:cNvPr id="580" name="Google Shape;580;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44" name="Google Shape;44;p7"/>
          <p:cNvPicPr preferRelativeResize="0"/>
          <p:nvPr/>
        </p:nvPicPr>
        <p:blipFill>
          <a:blip r:embed="rId2">
            <a:alphaModFix/>
          </a:blip>
          <a:stretch>
            <a:fillRect/>
          </a:stretch>
        </p:blipFill>
        <p:spPr>
          <a:xfrm>
            <a:off x="0" y="0"/>
            <a:ext cx="2300675" cy="2075900"/>
          </a:xfrm>
          <a:prstGeom prst="rect">
            <a:avLst/>
          </a:prstGeom>
          <a:noFill/>
          <a:ln>
            <a:noFill/>
          </a:ln>
        </p:spPr>
      </p:pic>
      <p:pic>
        <p:nvPicPr>
          <p:cNvPr id="45" name="Google Shape;45;p7"/>
          <p:cNvPicPr preferRelativeResize="0"/>
          <p:nvPr/>
        </p:nvPicPr>
        <p:blipFill>
          <a:blip r:embed="rId2">
            <a:alphaModFix/>
          </a:blip>
          <a:stretch>
            <a:fillRect/>
          </a:stretch>
        </p:blipFill>
        <p:spPr>
          <a:xfrm rot="10800000">
            <a:off x="6843325" y="3067600"/>
            <a:ext cx="2300675" cy="2075900"/>
          </a:xfrm>
          <a:prstGeom prst="rect">
            <a:avLst/>
          </a:prstGeom>
          <a:noFill/>
          <a:ln>
            <a:noFill/>
          </a:ln>
        </p:spPr>
      </p:pic>
      <p:sp>
        <p:nvSpPr>
          <p:cNvPr id="46" name="Google Shape;46;p7"/>
          <p:cNvSpPr txBox="1"/>
          <p:nvPr>
            <p:ph type="ctrTitle"/>
          </p:nvPr>
        </p:nvSpPr>
        <p:spPr>
          <a:xfrm flipH="1">
            <a:off x="355600" y="2236500"/>
            <a:ext cx="3956100" cy="670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FFFF"/>
              </a:buClr>
              <a:buSzPts val="3600"/>
              <a:buNone/>
              <a:defRPr sz="3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7" name="Google Shape;47;p7"/>
          <p:cNvSpPr txBox="1"/>
          <p:nvPr>
            <p:ph idx="1" type="subTitle"/>
          </p:nvPr>
        </p:nvSpPr>
        <p:spPr>
          <a:xfrm>
            <a:off x="4825200" y="1728900"/>
            <a:ext cx="2490300" cy="168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FFFFFF"/>
              </a:buClr>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cxnSp>
        <p:nvCxnSpPr>
          <p:cNvPr id="48" name="Google Shape;48;p7"/>
          <p:cNvCxnSpPr/>
          <p:nvPr/>
        </p:nvCxnSpPr>
        <p:spPr>
          <a:xfrm>
            <a:off x="4572000" y="1228200"/>
            <a:ext cx="0" cy="2687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62">
    <p:spTree>
      <p:nvGrpSpPr>
        <p:cNvPr id="581" name="Shape 581"/>
        <p:cNvGrpSpPr/>
        <p:nvPr/>
      </p:nvGrpSpPr>
      <p:grpSpPr>
        <a:xfrm>
          <a:off x="0" y="0"/>
          <a:ext cx="0" cy="0"/>
          <a:chOff x="0" y="0"/>
          <a:chExt cx="0" cy="0"/>
        </a:xfrm>
      </p:grpSpPr>
      <p:sp>
        <p:nvSpPr>
          <p:cNvPr id="582" name="Google Shape;582;p61"/>
          <p:cNvSpPr txBox="1"/>
          <p:nvPr>
            <p:ph type="ctrTitle"/>
          </p:nvPr>
        </p:nvSpPr>
        <p:spPr>
          <a:xfrm flipH="1">
            <a:off x="540000" y="456180"/>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pic>
        <p:nvPicPr>
          <p:cNvPr id="583" name="Google Shape;583;p61"/>
          <p:cNvPicPr preferRelativeResize="0"/>
          <p:nvPr/>
        </p:nvPicPr>
        <p:blipFill>
          <a:blip r:embed="rId2">
            <a:alphaModFix/>
          </a:blip>
          <a:stretch>
            <a:fillRect/>
          </a:stretch>
        </p:blipFill>
        <p:spPr>
          <a:xfrm flipH="1">
            <a:off x="7769829" y="-210835"/>
            <a:ext cx="2300675" cy="2075900"/>
          </a:xfrm>
          <a:prstGeom prst="rect">
            <a:avLst/>
          </a:prstGeom>
          <a:noFill/>
          <a:ln>
            <a:noFill/>
          </a:ln>
        </p:spPr>
      </p:pic>
      <p:pic>
        <p:nvPicPr>
          <p:cNvPr id="584" name="Google Shape;584;p61"/>
          <p:cNvPicPr preferRelativeResize="0"/>
          <p:nvPr/>
        </p:nvPicPr>
        <p:blipFill>
          <a:blip r:embed="rId2">
            <a:alphaModFix/>
          </a:blip>
          <a:stretch>
            <a:fillRect/>
          </a:stretch>
        </p:blipFill>
        <p:spPr>
          <a:xfrm>
            <a:off x="-929394" y="-130910"/>
            <a:ext cx="2300675" cy="2075900"/>
          </a:xfrm>
          <a:prstGeom prst="rect">
            <a:avLst/>
          </a:prstGeom>
          <a:noFill/>
          <a:ln>
            <a:noFill/>
          </a:ln>
        </p:spPr>
      </p:pic>
      <p:sp>
        <p:nvSpPr>
          <p:cNvPr id="585" name="Google Shape;585;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33">
    <p:spTree>
      <p:nvGrpSpPr>
        <p:cNvPr id="586" name="Shape 586"/>
        <p:cNvGrpSpPr/>
        <p:nvPr/>
      </p:nvGrpSpPr>
      <p:grpSpPr>
        <a:xfrm>
          <a:off x="0" y="0"/>
          <a:ext cx="0" cy="0"/>
          <a:chOff x="0" y="0"/>
          <a:chExt cx="0" cy="0"/>
        </a:xfrm>
      </p:grpSpPr>
      <p:sp>
        <p:nvSpPr>
          <p:cNvPr id="587" name="Google Shape;587;p62"/>
          <p:cNvSpPr txBox="1"/>
          <p:nvPr>
            <p:ph type="ctrTitle"/>
          </p:nvPr>
        </p:nvSpPr>
        <p:spPr>
          <a:xfrm flipH="1">
            <a:off x="540000" y="455570"/>
            <a:ext cx="80640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 name="Google Shape;588;p62"/>
          <p:cNvSpPr txBox="1"/>
          <p:nvPr>
            <p:ph idx="1" type="subTitle"/>
          </p:nvPr>
        </p:nvSpPr>
        <p:spPr>
          <a:xfrm>
            <a:off x="2588100" y="2210650"/>
            <a:ext cx="3967800" cy="1844400"/>
          </a:xfrm>
          <a:prstGeom prst="rect">
            <a:avLst/>
          </a:prstGeom>
        </p:spPr>
        <p:txBody>
          <a:bodyPr anchorCtr="0" anchor="t" bIns="91425" lIns="91425" spcFirstLastPara="1" rIns="91425" wrap="square" tIns="91425">
            <a:noAutofit/>
          </a:bodyPr>
          <a:lstStyle>
            <a:lvl1pPr lvl="0" marR="50800" rtl="0">
              <a:lnSpc>
                <a:spcPct val="100000"/>
              </a:lnSpc>
              <a:spcBef>
                <a:spcPts val="0"/>
              </a:spcBef>
              <a:spcAft>
                <a:spcPts val="0"/>
              </a:spcAft>
              <a:buSzPts val="1200"/>
              <a:buChar char="●"/>
              <a:defRPr sz="1400"/>
            </a:lvl1pPr>
            <a:lvl2pPr lvl="1" rtl="0" algn="ctr">
              <a:lnSpc>
                <a:spcPct val="100000"/>
              </a:lnSpc>
              <a:spcBef>
                <a:spcPts val="0"/>
              </a:spcBef>
              <a:spcAft>
                <a:spcPts val="0"/>
              </a:spcAft>
              <a:buSzPts val="1000"/>
              <a:buChar char="○"/>
              <a:defRPr sz="1000"/>
            </a:lvl2pPr>
            <a:lvl3pPr lvl="2" rtl="0" algn="ctr">
              <a:lnSpc>
                <a:spcPct val="100000"/>
              </a:lnSpc>
              <a:spcBef>
                <a:spcPts val="0"/>
              </a:spcBef>
              <a:spcAft>
                <a:spcPts val="0"/>
              </a:spcAft>
              <a:buSzPts val="1000"/>
              <a:buChar char="■"/>
              <a:defRPr sz="1000"/>
            </a:lvl3pPr>
            <a:lvl4pPr lvl="3" rtl="0" algn="ctr">
              <a:lnSpc>
                <a:spcPct val="100000"/>
              </a:lnSpc>
              <a:spcBef>
                <a:spcPts val="0"/>
              </a:spcBef>
              <a:spcAft>
                <a:spcPts val="0"/>
              </a:spcAft>
              <a:buSzPts val="1000"/>
              <a:buChar char="●"/>
              <a:defRPr sz="1000"/>
            </a:lvl4pPr>
            <a:lvl5pPr lvl="4" rtl="0" algn="ctr">
              <a:lnSpc>
                <a:spcPct val="100000"/>
              </a:lnSpc>
              <a:spcBef>
                <a:spcPts val="0"/>
              </a:spcBef>
              <a:spcAft>
                <a:spcPts val="0"/>
              </a:spcAft>
              <a:buSzPts val="1000"/>
              <a:buChar char="○"/>
              <a:defRPr sz="1000"/>
            </a:lvl5pPr>
            <a:lvl6pPr lvl="5" rtl="0" algn="ctr">
              <a:lnSpc>
                <a:spcPct val="100000"/>
              </a:lnSpc>
              <a:spcBef>
                <a:spcPts val="0"/>
              </a:spcBef>
              <a:spcAft>
                <a:spcPts val="0"/>
              </a:spcAft>
              <a:buSzPts val="1000"/>
              <a:buChar char="■"/>
              <a:defRPr sz="1000"/>
            </a:lvl6pPr>
            <a:lvl7pPr lvl="6" rtl="0" algn="ctr">
              <a:lnSpc>
                <a:spcPct val="100000"/>
              </a:lnSpc>
              <a:spcBef>
                <a:spcPts val="0"/>
              </a:spcBef>
              <a:spcAft>
                <a:spcPts val="0"/>
              </a:spcAft>
              <a:buSzPts val="1000"/>
              <a:buChar char="●"/>
              <a:defRPr sz="1000"/>
            </a:lvl7pPr>
            <a:lvl8pPr lvl="7" rtl="0" algn="ctr">
              <a:lnSpc>
                <a:spcPct val="100000"/>
              </a:lnSpc>
              <a:spcBef>
                <a:spcPts val="0"/>
              </a:spcBef>
              <a:spcAft>
                <a:spcPts val="0"/>
              </a:spcAft>
              <a:buSzPts val="1000"/>
              <a:buChar char="○"/>
              <a:defRPr sz="1000"/>
            </a:lvl8pPr>
            <a:lvl9pPr lvl="8" rtl="0" algn="ctr">
              <a:lnSpc>
                <a:spcPct val="100000"/>
              </a:lnSpc>
              <a:spcBef>
                <a:spcPts val="0"/>
              </a:spcBef>
              <a:spcAft>
                <a:spcPts val="0"/>
              </a:spcAft>
              <a:buSzPts val="1000"/>
              <a:buChar char="■"/>
              <a:defRPr sz="1000"/>
            </a:lvl9pPr>
          </a:lstStyle>
          <a:p/>
        </p:txBody>
      </p:sp>
      <p:sp>
        <p:nvSpPr>
          <p:cNvPr id="589" name="Google Shape;589;p62">
            <a:hlinkClick r:id="rId2"/>
          </p:cNvPr>
          <p:cNvSpPr txBox="1"/>
          <p:nvPr>
            <p:ph idx="2" type="ctrTitle"/>
          </p:nvPr>
        </p:nvSpPr>
        <p:spPr>
          <a:xfrm>
            <a:off x="3224100" y="1799442"/>
            <a:ext cx="2695800" cy="26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pic>
        <p:nvPicPr>
          <p:cNvPr id="590" name="Google Shape;590;p62"/>
          <p:cNvPicPr preferRelativeResize="0"/>
          <p:nvPr/>
        </p:nvPicPr>
        <p:blipFill>
          <a:blip r:embed="rId3">
            <a:alphaModFix/>
          </a:blip>
          <a:stretch>
            <a:fillRect/>
          </a:stretch>
        </p:blipFill>
        <p:spPr>
          <a:xfrm rot="10800000">
            <a:off x="7247964" y="3287692"/>
            <a:ext cx="2300675" cy="2075900"/>
          </a:xfrm>
          <a:prstGeom prst="rect">
            <a:avLst/>
          </a:prstGeom>
          <a:noFill/>
          <a:ln>
            <a:noFill/>
          </a:ln>
        </p:spPr>
      </p:pic>
      <p:pic>
        <p:nvPicPr>
          <p:cNvPr id="591" name="Google Shape;591;p62"/>
          <p:cNvPicPr preferRelativeResize="0"/>
          <p:nvPr/>
        </p:nvPicPr>
        <p:blipFill>
          <a:blip r:embed="rId3">
            <a:alphaModFix/>
          </a:blip>
          <a:stretch>
            <a:fillRect/>
          </a:stretch>
        </p:blipFill>
        <p:spPr>
          <a:xfrm flipH="1" rot="10800000">
            <a:off x="-984228" y="3207767"/>
            <a:ext cx="2300675" cy="2075900"/>
          </a:xfrm>
          <a:prstGeom prst="rect">
            <a:avLst/>
          </a:prstGeom>
          <a:noFill/>
          <a:ln>
            <a:noFill/>
          </a:ln>
        </p:spPr>
      </p:pic>
      <p:sp>
        <p:nvSpPr>
          <p:cNvPr id="592" name="Google Shape;592;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1">
    <p:spTree>
      <p:nvGrpSpPr>
        <p:cNvPr id="593" name="Shape 593"/>
        <p:cNvGrpSpPr/>
        <p:nvPr/>
      </p:nvGrpSpPr>
      <p:grpSpPr>
        <a:xfrm>
          <a:off x="0" y="0"/>
          <a:ext cx="0" cy="0"/>
          <a:chOff x="0" y="0"/>
          <a:chExt cx="0" cy="0"/>
        </a:xfrm>
      </p:grpSpPr>
      <p:pic>
        <p:nvPicPr>
          <p:cNvPr id="594" name="Google Shape;594;p63"/>
          <p:cNvPicPr preferRelativeResize="0"/>
          <p:nvPr/>
        </p:nvPicPr>
        <p:blipFill>
          <a:blip r:embed="rId2">
            <a:alphaModFix/>
          </a:blip>
          <a:stretch>
            <a:fillRect/>
          </a:stretch>
        </p:blipFill>
        <p:spPr>
          <a:xfrm rot="10800000">
            <a:off x="6843313" y="-9498"/>
            <a:ext cx="2300675" cy="2075900"/>
          </a:xfrm>
          <a:prstGeom prst="rect">
            <a:avLst/>
          </a:prstGeom>
          <a:noFill/>
          <a:ln>
            <a:noFill/>
          </a:ln>
        </p:spPr>
      </p:pic>
      <p:pic>
        <p:nvPicPr>
          <p:cNvPr id="595" name="Google Shape;595;p63"/>
          <p:cNvPicPr preferRelativeResize="0"/>
          <p:nvPr/>
        </p:nvPicPr>
        <p:blipFill>
          <a:blip r:embed="rId2">
            <a:alphaModFix/>
          </a:blip>
          <a:stretch>
            <a:fillRect/>
          </a:stretch>
        </p:blipFill>
        <p:spPr>
          <a:xfrm flipH="1" rot="10800000">
            <a:off x="-12" y="-9498"/>
            <a:ext cx="2300675" cy="2075900"/>
          </a:xfrm>
          <a:prstGeom prst="rect">
            <a:avLst/>
          </a:prstGeom>
          <a:noFill/>
          <a:ln>
            <a:noFill/>
          </a:ln>
        </p:spPr>
      </p:pic>
      <p:sp>
        <p:nvSpPr>
          <p:cNvPr id="596" name="Google Shape;596;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41_1">
    <p:spTree>
      <p:nvGrpSpPr>
        <p:cNvPr id="597" name="Shape 597"/>
        <p:cNvGrpSpPr/>
        <p:nvPr/>
      </p:nvGrpSpPr>
      <p:grpSpPr>
        <a:xfrm>
          <a:off x="0" y="0"/>
          <a:ext cx="0" cy="0"/>
          <a:chOff x="0" y="0"/>
          <a:chExt cx="0" cy="0"/>
        </a:xfrm>
      </p:grpSpPr>
      <p:pic>
        <p:nvPicPr>
          <p:cNvPr id="598" name="Google Shape;598;p64"/>
          <p:cNvPicPr preferRelativeResize="0"/>
          <p:nvPr/>
        </p:nvPicPr>
        <p:blipFill>
          <a:blip r:embed="rId2">
            <a:alphaModFix/>
          </a:blip>
          <a:stretch>
            <a:fillRect/>
          </a:stretch>
        </p:blipFill>
        <p:spPr>
          <a:xfrm rot="10800000">
            <a:off x="7247964" y="3135292"/>
            <a:ext cx="2300675" cy="2075900"/>
          </a:xfrm>
          <a:prstGeom prst="rect">
            <a:avLst/>
          </a:prstGeom>
          <a:noFill/>
          <a:ln>
            <a:noFill/>
          </a:ln>
        </p:spPr>
      </p:pic>
      <p:pic>
        <p:nvPicPr>
          <p:cNvPr id="599" name="Google Shape;599;p64"/>
          <p:cNvPicPr preferRelativeResize="0"/>
          <p:nvPr/>
        </p:nvPicPr>
        <p:blipFill>
          <a:blip r:embed="rId2">
            <a:alphaModFix/>
          </a:blip>
          <a:stretch>
            <a:fillRect/>
          </a:stretch>
        </p:blipFill>
        <p:spPr>
          <a:xfrm flipH="1" rot="10800000">
            <a:off x="-984228" y="3055367"/>
            <a:ext cx="2300675" cy="2075900"/>
          </a:xfrm>
          <a:prstGeom prst="rect">
            <a:avLst/>
          </a:prstGeom>
          <a:noFill/>
          <a:ln>
            <a:noFill/>
          </a:ln>
        </p:spPr>
      </p:pic>
      <p:sp>
        <p:nvSpPr>
          <p:cNvPr id="600" name="Google Shape;600;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01" name="Shape 601"/>
        <p:cNvGrpSpPr/>
        <p:nvPr/>
      </p:nvGrpSpPr>
      <p:grpSpPr>
        <a:xfrm>
          <a:off x="0" y="0"/>
          <a:ext cx="0" cy="0"/>
          <a:chOff x="0" y="0"/>
          <a:chExt cx="0" cy="0"/>
        </a:xfrm>
      </p:grpSpPr>
      <p:sp>
        <p:nvSpPr>
          <p:cNvPr id="602" name="Google Shape;602;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603" name="Google Shape;603;p65"/>
          <p:cNvSpPr txBox="1"/>
          <p:nvPr>
            <p:ph type="ctrTitle"/>
          </p:nvPr>
        </p:nvSpPr>
        <p:spPr>
          <a:xfrm>
            <a:off x="4297175" y="2355550"/>
            <a:ext cx="4299000" cy="650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04" name="Google Shape;604;p65"/>
          <p:cNvSpPr txBox="1"/>
          <p:nvPr>
            <p:ph idx="2" type="title"/>
          </p:nvPr>
        </p:nvSpPr>
        <p:spPr>
          <a:xfrm>
            <a:off x="4297175" y="1317160"/>
            <a:ext cx="4299000" cy="1098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FFFFFF"/>
              </a:buClr>
              <a:buSzPts val="10000"/>
              <a:buNone/>
              <a:defRPr sz="10000"/>
            </a:lvl1pPr>
            <a:lvl2pPr lvl="1"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05" name="Google Shape;605;p65"/>
          <p:cNvSpPr txBox="1"/>
          <p:nvPr>
            <p:ph idx="1" type="subTitle"/>
          </p:nvPr>
        </p:nvSpPr>
        <p:spPr>
          <a:xfrm>
            <a:off x="4297175" y="2900355"/>
            <a:ext cx="4299000" cy="367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pic>
        <p:nvPicPr>
          <p:cNvPr id="606" name="Google Shape;606;p65"/>
          <p:cNvPicPr preferRelativeResize="0"/>
          <p:nvPr/>
        </p:nvPicPr>
        <p:blipFill rotWithShape="1">
          <a:blip r:embed="rId2">
            <a:alphaModFix/>
          </a:blip>
          <a:srcRect b="0" l="0" r="0" t="0"/>
          <a:stretch/>
        </p:blipFill>
        <p:spPr>
          <a:xfrm>
            <a:off x="16176" y="-501681"/>
            <a:ext cx="3802725" cy="3431200"/>
          </a:xfrm>
          <a:prstGeom prst="rect">
            <a:avLst/>
          </a:prstGeom>
          <a:noFill/>
          <a:ln>
            <a:noFill/>
          </a:ln>
        </p:spPr>
      </p:pic>
      <p:pic>
        <p:nvPicPr>
          <p:cNvPr id="607" name="Google Shape;607;p65"/>
          <p:cNvPicPr preferRelativeResize="0"/>
          <p:nvPr/>
        </p:nvPicPr>
        <p:blipFill rotWithShape="1">
          <a:blip r:embed="rId2">
            <a:alphaModFix/>
          </a:blip>
          <a:srcRect b="0" l="0" r="0" t="0"/>
          <a:stretch/>
        </p:blipFill>
        <p:spPr>
          <a:xfrm flipH="1" rot="10800000">
            <a:off x="10" y="2213744"/>
            <a:ext cx="3802725" cy="3431200"/>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1">
  <p:cSld name="CUSTOM_39_1">
    <p:spTree>
      <p:nvGrpSpPr>
        <p:cNvPr id="608" name="Shape 608"/>
        <p:cNvGrpSpPr/>
        <p:nvPr/>
      </p:nvGrpSpPr>
      <p:grpSpPr>
        <a:xfrm>
          <a:off x="0" y="0"/>
          <a:ext cx="0" cy="0"/>
          <a:chOff x="0" y="0"/>
          <a:chExt cx="0" cy="0"/>
        </a:xfrm>
      </p:grpSpPr>
      <p:sp>
        <p:nvSpPr>
          <p:cNvPr id="609" name="Google Shape;609;p66"/>
          <p:cNvSpPr txBox="1"/>
          <p:nvPr>
            <p:ph idx="1" type="subTitle"/>
          </p:nvPr>
        </p:nvSpPr>
        <p:spPr>
          <a:xfrm>
            <a:off x="1398700" y="2910300"/>
            <a:ext cx="3486000" cy="17481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rgbClr val="FFFFFF"/>
              </a:buClr>
              <a:buSzPts val="1600"/>
              <a:buNone/>
              <a:defRPr sz="1400"/>
            </a:lvl1pPr>
            <a:lvl2pPr lvl="1" rtl="0" algn="l">
              <a:lnSpc>
                <a:spcPct val="100000"/>
              </a:lnSpc>
              <a:spcBef>
                <a:spcPts val="0"/>
              </a:spcBef>
              <a:spcAft>
                <a:spcPts val="0"/>
              </a:spcAft>
              <a:buSzPts val="1600"/>
              <a:buNone/>
              <a:defRPr sz="1600"/>
            </a:lvl2pPr>
            <a:lvl3pPr lvl="2" rtl="0" algn="l">
              <a:lnSpc>
                <a:spcPct val="100000"/>
              </a:lnSpc>
              <a:spcBef>
                <a:spcPts val="0"/>
              </a:spcBef>
              <a:spcAft>
                <a:spcPts val="0"/>
              </a:spcAft>
              <a:buSzPts val="1600"/>
              <a:buNone/>
              <a:defRPr sz="1600"/>
            </a:lvl3pPr>
            <a:lvl4pPr lvl="3" rtl="0" algn="l">
              <a:lnSpc>
                <a:spcPct val="100000"/>
              </a:lnSpc>
              <a:spcBef>
                <a:spcPts val="0"/>
              </a:spcBef>
              <a:spcAft>
                <a:spcPts val="0"/>
              </a:spcAft>
              <a:buSzPts val="1600"/>
              <a:buNone/>
              <a:defRPr sz="1600"/>
            </a:lvl4pPr>
            <a:lvl5pPr lvl="4" rtl="0" algn="l">
              <a:lnSpc>
                <a:spcPct val="100000"/>
              </a:lnSpc>
              <a:spcBef>
                <a:spcPts val="0"/>
              </a:spcBef>
              <a:spcAft>
                <a:spcPts val="0"/>
              </a:spcAft>
              <a:buSzPts val="1600"/>
              <a:buNone/>
              <a:defRPr sz="1600"/>
            </a:lvl5pPr>
            <a:lvl6pPr lvl="5" rtl="0" algn="l">
              <a:lnSpc>
                <a:spcPct val="100000"/>
              </a:lnSpc>
              <a:spcBef>
                <a:spcPts val="0"/>
              </a:spcBef>
              <a:spcAft>
                <a:spcPts val="0"/>
              </a:spcAft>
              <a:buSzPts val="1600"/>
              <a:buNone/>
              <a:defRPr sz="1600"/>
            </a:lvl6pPr>
            <a:lvl7pPr lvl="6" rtl="0" algn="l">
              <a:lnSpc>
                <a:spcPct val="100000"/>
              </a:lnSpc>
              <a:spcBef>
                <a:spcPts val="0"/>
              </a:spcBef>
              <a:spcAft>
                <a:spcPts val="0"/>
              </a:spcAft>
              <a:buSzPts val="1600"/>
              <a:buNone/>
              <a:defRPr sz="1600"/>
            </a:lvl7pPr>
            <a:lvl8pPr lvl="7" rtl="0" algn="l">
              <a:lnSpc>
                <a:spcPct val="100000"/>
              </a:lnSpc>
              <a:spcBef>
                <a:spcPts val="0"/>
              </a:spcBef>
              <a:spcAft>
                <a:spcPts val="0"/>
              </a:spcAft>
              <a:buSzPts val="1600"/>
              <a:buNone/>
              <a:defRPr sz="1600"/>
            </a:lvl8pPr>
            <a:lvl9pPr lvl="8" rtl="0" algn="l">
              <a:lnSpc>
                <a:spcPct val="100000"/>
              </a:lnSpc>
              <a:spcBef>
                <a:spcPts val="0"/>
              </a:spcBef>
              <a:spcAft>
                <a:spcPts val="0"/>
              </a:spcAft>
              <a:buSzPts val="1600"/>
              <a:buNone/>
              <a:defRPr sz="1600"/>
            </a:lvl9pPr>
          </a:lstStyle>
          <a:p/>
        </p:txBody>
      </p:sp>
      <p:sp>
        <p:nvSpPr>
          <p:cNvPr id="610" name="Google Shape;610;p66"/>
          <p:cNvSpPr txBox="1"/>
          <p:nvPr>
            <p:ph type="ctrTitle"/>
          </p:nvPr>
        </p:nvSpPr>
        <p:spPr>
          <a:xfrm flipH="1">
            <a:off x="1372450" y="1886100"/>
            <a:ext cx="3486000" cy="6705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FFFFFF"/>
              </a:buClr>
              <a:buSzPts val="4800"/>
              <a:buNone/>
              <a:defRPr sz="5000"/>
            </a:lvl1pPr>
            <a:lvl2pPr lvl="1" rtl="0" algn="r">
              <a:lnSpc>
                <a:spcPct val="100000"/>
              </a:lnSpc>
              <a:spcBef>
                <a:spcPts val="0"/>
              </a:spcBef>
              <a:spcAft>
                <a:spcPts val="0"/>
              </a:spcAft>
              <a:buSzPts val="2400"/>
              <a:buNone/>
              <a:defRPr sz="2400"/>
            </a:lvl2pPr>
            <a:lvl3pPr lvl="2" rtl="0" algn="r">
              <a:lnSpc>
                <a:spcPct val="100000"/>
              </a:lnSpc>
              <a:spcBef>
                <a:spcPts val="0"/>
              </a:spcBef>
              <a:spcAft>
                <a:spcPts val="0"/>
              </a:spcAft>
              <a:buSzPts val="2400"/>
              <a:buNone/>
              <a:defRPr sz="2400"/>
            </a:lvl3pPr>
            <a:lvl4pPr lvl="3" rtl="0" algn="r">
              <a:lnSpc>
                <a:spcPct val="100000"/>
              </a:lnSpc>
              <a:spcBef>
                <a:spcPts val="0"/>
              </a:spcBef>
              <a:spcAft>
                <a:spcPts val="0"/>
              </a:spcAft>
              <a:buSzPts val="2400"/>
              <a:buNone/>
              <a:defRPr sz="2400"/>
            </a:lvl4pPr>
            <a:lvl5pPr lvl="4" rtl="0" algn="r">
              <a:lnSpc>
                <a:spcPct val="100000"/>
              </a:lnSpc>
              <a:spcBef>
                <a:spcPts val="0"/>
              </a:spcBef>
              <a:spcAft>
                <a:spcPts val="0"/>
              </a:spcAft>
              <a:buSzPts val="2400"/>
              <a:buNone/>
              <a:defRPr sz="2400"/>
            </a:lvl5pPr>
            <a:lvl6pPr lvl="5" rtl="0" algn="r">
              <a:lnSpc>
                <a:spcPct val="100000"/>
              </a:lnSpc>
              <a:spcBef>
                <a:spcPts val="0"/>
              </a:spcBef>
              <a:spcAft>
                <a:spcPts val="0"/>
              </a:spcAft>
              <a:buSzPts val="2400"/>
              <a:buNone/>
              <a:defRPr sz="2400"/>
            </a:lvl6pPr>
            <a:lvl7pPr lvl="6" rtl="0" algn="r">
              <a:lnSpc>
                <a:spcPct val="100000"/>
              </a:lnSpc>
              <a:spcBef>
                <a:spcPts val="0"/>
              </a:spcBef>
              <a:spcAft>
                <a:spcPts val="0"/>
              </a:spcAft>
              <a:buSzPts val="2400"/>
              <a:buNone/>
              <a:defRPr sz="2400"/>
            </a:lvl7pPr>
            <a:lvl8pPr lvl="7" rtl="0" algn="r">
              <a:lnSpc>
                <a:spcPct val="100000"/>
              </a:lnSpc>
              <a:spcBef>
                <a:spcPts val="0"/>
              </a:spcBef>
              <a:spcAft>
                <a:spcPts val="0"/>
              </a:spcAft>
              <a:buSzPts val="2400"/>
              <a:buNone/>
              <a:defRPr sz="2400"/>
            </a:lvl8pPr>
            <a:lvl9pPr lvl="8" rtl="0" algn="r">
              <a:lnSpc>
                <a:spcPct val="100000"/>
              </a:lnSpc>
              <a:spcBef>
                <a:spcPts val="0"/>
              </a:spcBef>
              <a:spcAft>
                <a:spcPts val="0"/>
              </a:spcAft>
              <a:buSzPts val="2400"/>
              <a:buNone/>
              <a:defRPr sz="2400"/>
            </a:lvl9pPr>
          </a:lstStyle>
          <a:p/>
        </p:txBody>
      </p:sp>
      <p:pic>
        <p:nvPicPr>
          <p:cNvPr id="611" name="Google Shape;611;p66"/>
          <p:cNvPicPr preferRelativeResize="0"/>
          <p:nvPr/>
        </p:nvPicPr>
        <p:blipFill rotWithShape="1">
          <a:blip r:embed="rId2">
            <a:alphaModFix/>
          </a:blip>
          <a:srcRect b="0" l="0" r="0" t="0"/>
          <a:stretch/>
        </p:blipFill>
        <p:spPr>
          <a:xfrm rot="10800000">
            <a:off x="5878350" y="1656250"/>
            <a:ext cx="3802725" cy="3431200"/>
          </a:xfrm>
          <a:prstGeom prst="rect">
            <a:avLst/>
          </a:prstGeom>
          <a:noFill/>
          <a:ln>
            <a:noFill/>
          </a:ln>
        </p:spPr>
      </p:pic>
      <p:sp>
        <p:nvSpPr>
          <p:cNvPr id="612" name="Google Shape;612;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8"/>
          <p:cNvSpPr txBox="1"/>
          <p:nvPr>
            <p:ph idx="1" type="subTitle"/>
          </p:nvPr>
        </p:nvSpPr>
        <p:spPr>
          <a:xfrm>
            <a:off x="5427750" y="1819787"/>
            <a:ext cx="2857500" cy="51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2" name="Google Shape;52;p8"/>
          <p:cNvSpPr txBox="1"/>
          <p:nvPr>
            <p:ph type="ctrTitle"/>
          </p:nvPr>
        </p:nvSpPr>
        <p:spPr>
          <a:xfrm flipH="1">
            <a:off x="5427750" y="981587"/>
            <a:ext cx="2857500" cy="8382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4800"/>
              <a:buNone/>
              <a:defRPr sz="5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53" name="Google Shape;53;p8"/>
          <p:cNvPicPr preferRelativeResize="0"/>
          <p:nvPr/>
        </p:nvPicPr>
        <p:blipFill>
          <a:blip r:embed="rId2">
            <a:alphaModFix/>
          </a:blip>
          <a:stretch>
            <a:fillRect/>
          </a:stretch>
        </p:blipFill>
        <p:spPr>
          <a:xfrm rot="5400000">
            <a:off x="-751762" y="3062175"/>
            <a:ext cx="3802725" cy="3431200"/>
          </a:xfrm>
          <a:prstGeom prst="rect">
            <a:avLst/>
          </a:prstGeom>
          <a:noFill/>
          <a:ln>
            <a:noFill/>
          </a:ln>
        </p:spPr>
      </p:pic>
      <p:pic>
        <p:nvPicPr>
          <p:cNvPr id="54" name="Google Shape;54;p8"/>
          <p:cNvPicPr preferRelativeResize="0"/>
          <p:nvPr/>
        </p:nvPicPr>
        <p:blipFill>
          <a:blip r:embed="rId2">
            <a:alphaModFix/>
          </a:blip>
          <a:stretch>
            <a:fillRect/>
          </a:stretch>
        </p:blipFill>
        <p:spPr>
          <a:xfrm>
            <a:off x="-1718562" y="-1160625"/>
            <a:ext cx="3802725" cy="34312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txBox="1"/>
          <p:nvPr>
            <p:ph idx="1" type="subTitle"/>
          </p:nvPr>
        </p:nvSpPr>
        <p:spPr>
          <a:xfrm>
            <a:off x="2101725" y="3712858"/>
            <a:ext cx="21750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7" name="Google Shape;57;p9"/>
          <p:cNvSpPr txBox="1"/>
          <p:nvPr>
            <p:ph idx="2" type="subTitle"/>
          </p:nvPr>
        </p:nvSpPr>
        <p:spPr>
          <a:xfrm>
            <a:off x="4789400" y="3715662"/>
            <a:ext cx="2175000" cy="60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8" name="Google Shape;58;p9"/>
          <p:cNvSpPr txBox="1"/>
          <p:nvPr>
            <p:ph idx="3" type="subTitle"/>
          </p:nvPr>
        </p:nvSpPr>
        <p:spPr>
          <a:xfrm>
            <a:off x="2101725" y="3396845"/>
            <a:ext cx="2175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sp>
        <p:nvSpPr>
          <p:cNvPr id="59" name="Google Shape;59;p9"/>
          <p:cNvSpPr txBox="1"/>
          <p:nvPr>
            <p:ph idx="4" type="subTitle"/>
          </p:nvPr>
        </p:nvSpPr>
        <p:spPr>
          <a:xfrm>
            <a:off x="4789400" y="3395392"/>
            <a:ext cx="2157000" cy="46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Squada One"/>
              <a:buNone/>
              <a:defRPr sz="1600">
                <a:latin typeface="Squada One"/>
                <a:ea typeface="Squada One"/>
                <a:cs typeface="Squada One"/>
                <a:sym typeface="Squada One"/>
              </a:defRPr>
            </a:lvl1pPr>
            <a:lvl2pPr lvl="1" rtl="0">
              <a:spcBef>
                <a:spcPts val="0"/>
              </a:spcBef>
              <a:spcAft>
                <a:spcPts val="0"/>
              </a:spcAft>
              <a:buSzPts val="1600"/>
              <a:buFont typeface="Squada One"/>
              <a:buNone/>
              <a:defRPr sz="1600">
                <a:latin typeface="Squada One"/>
                <a:ea typeface="Squada One"/>
                <a:cs typeface="Squada One"/>
                <a:sym typeface="Squada One"/>
              </a:defRPr>
            </a:lvl2pPr>
            <a:lvl3pPr lvl="2" rtl="0">
              <a:spcBef>
                <a:spcPts val="1600"/>
              </a:spcBef>
              <a:spcAft>
                <a:spcPts val="0"/>
              </a:spcAft>
              <a:buSzPts val="1600"/>
              <a:buFont typeface="Squada One"/>
              <a:buNone/>
              <a:defRPr sz="1600">
                <a:latin typeface="Squada One"/>
                <a:ea typeface="Squada One"/>
                <a:cs typeface="Squada One"/>
                <a:sym typeface="Squada One"/>
              </a:defRPr>
            </a:lvl3pPr>
            <a:lvl4pPr lvl="3" rtl="0">
              <a:spcBef>
                <a:spcPts val="1600"/>
              </a:spcBef>
              <a:spcAft>
                <a:spcPts val="0"/>
              </a:spcAft>
              <a:buSzPts val="1600"/>
              <a:buFont typeface="Squada One"/>
              <a:buNone/>
              <a:defRPr sz="1600">
                <a:latin typeface="Squada One"/>
                <a:ea typeface="Squada One"/>
                <a:cs typeface="Squada One"/>
                <a:sym typeface="Squada One"/>
              </a:defRPr>
            </a:lvl4pPr>
            <a:lvl5pPr lvl="4" rtl="0">
              <a:spcBef>
                <a:spcPts val="1600"/>
              </a:spcBef>
              <a:spcAft>
                <a:spcPts val="0"/>
              </a:spcAft>
              <a:buSzPts val="1600"/>
              <a:buFont typeface="Squada One"/>
              <a:buNone/>
              <a:defRPr sz="1600">
                <a:latin typeface="Squada One"/>
                <a:ea typeface="Squada One"/>
                <a:cs typeface="Squada One"/>
                <a:sym typeface="Squada One"/>
              </a:defRPr>
            </a:lvl5pPr>
            <a:lvl6pPr lvl="5" rtl="0">
              <a:spcBef>
                <a:spcPts val="1600"/>
              </a:spcBef>
              <a:spcAft>
                <a:spcPts val="0"/>
              </a:spcAft>
              <a:buSzPts val="1600"/>
              <a:buFont typeface="Squada One"/>
              <a:buNone/>
              <a:defRPr sz="1600">
                <a:latin typeface="Squada One"/>
                <a:ea typeface="Squada One"/>
                <a:cs typeface="Squada One"/>
                <a:sym typeface="Squada One"/>
              </a:defRPr>
            </a:lvl6pPr>
            <a:lvl7pPr lvl="6" rtl="0">
              <a:spcBef>
                <a:spcPts val="1600"/>
              </a:spcBef>
              <a:spcAft>
                <a:spcPts val="0"/>
              </a:spcAft>
              <a:buSzPts val="1600"/>
              <a:buFont typeface="Squada One"/>
              <a:buNone/>
              <a:defRPr sz="1600">
                <a:latin typeface="Squada One"/>
                <a:ea typeface="Squada One"/>
                <a:cs typeface="Squada One"/>
                <a:sym typeface="Squada One"/>
              </a:defRPr>
            </a:lvl7pPr>
            <a:lvl8pPr lvl="7" rtl="0">
              <a:spcBef>
                <a:spcPts val="1600"/>
              </a:spcBef>
              <a:spcAft>
                <a:spcPts val="0"/>
              </a:spcAft>
              <a:buSzPts val="1600"/>
              <a:buFont typeface="Squada One"/>
              <a:buNone/>
              <a:defRPr sz="1600">
                <a:latin typeface="Squada One"/>
                <a:ea typeface="Squada One"/>
                <a:cs typeface="Squada One"/>
                <a:sym typeface="Squada One"/>
              </a:defRPr>
            </a:lvl8pPr>
            <a:lvl9pPr lvl="8" rtl="0">
              <a:spcBef>
                <a:spcPts val="1600"/>
              </a:spcBef>
              <a:spcAft>
                <a:spcPts val="1600"/>
              </a:spcAft>
              <a:buSzPts val="1600"/>
              <a:buFont typeface="Squada One"/>
              <a:buNone/>
              <a:defRPr sz="1600">
                <a:latin typeface="Squada One"/>
                <a:ea typeface="Squada One"/>
                <a:cs typeface="Squada One"/>
                <a:sym typeface="Squada One"/>
              </a:defRPr>
            </a:lvl9pPr>
          </a:lstStyle>
          <a:p/>
        </p:txBody>
      </p:sp>
      <p:pic>
        <p:nvPicPr>
          <p:cNvPr id="60" name="Google Shape;60;p9"/>
          <p:cNvPicPr preferRelativeResize="0"/>
          <p:nvPr/>
        </p:nvPicPr>
        <p:blipFill>
          <a:blip r:embed="rId2">
            <a:alphaModFix/>
          </a:blip>
          <a:stretch>
            <a:fillRect/>
          </a:stretch>
        </p:blipFill>
        <p:spPr>
          <a:xfrm>
            <a:off x="0" y="-228600"/>
            <a:ext cx="2300675" cy="2075900"/>
          </a:xfrm>
          <a:prstGeom prst="rect">
            <a:avLst/>
          </a:prstGeom>
          <a:noFill/>
          <a:ln>
            <a:noFill/>
          </a:ln>
        </p:spPr>
      </p:pic>
      <p:pic>
        <p:nvPicPr>
          <p:cNvPr id="61" name="Google Shape;61;p9"/>
          <p:cNvPicPr preferRelativeResize="0"/>
          <p:nvPr/>
        </p:nvPicPr>
        <p:blipFill>
          <a:blip r:embed="rId2">
            <a:alphaModFix/>
          </a:blip>
          <a:stretch>
            <a:fillRect/>
          </a:stretch>
        </p:blipFill>
        <p:spPr>
          <a:xfrm flipH="1">
            <a:off x="6843325" y="-228600"/>
            <a:ext cx="2300675" cy="2075900"/>
          </a:xfrm>
          <a:prstGeom prst="rect">
            <a:avLst/>
          </a:prstGeom>
          <a:noFill/>
          <a:ln>
            <a:noFill/>
          </a:ln>
        </p:spPr>
      </p:pic>
      <p:pic>
        <p:nvPicPr>
          <p:cNvPr id="62" name="Google Shape;62;p9"/>
          <p:cNvPicPr preferRelativeResize="0"/>
          <p:nvPr/>
        </p:nvPicPr>
        <p:blipFill>
          <a:blip r:embed="rId2">
            <a:alphaModFix/>
          </a:blip>
          <a:stretch>
            <a:fillRect/>
          </a:stretch>
        </p:blipFill>
        <p:spPr>
          <a:xfrm flipH="1" rot="10800000">
            <a:off x="0" y="3997725"/>
            <a:ext cx="2300675" cy="2075900"/>
          </a:xfrm>
          <a:prstGeom prst="rect">
            <a:avLst/>
          </a:prstGeom>
          <a:noFill/>
          <a:ln>
            <a:noFill/>
          </a:ln>
        </p:spPr>
      </p:pic>
      <p:pic>
        <p:nvPicPr>
          <p:cNvPr id="63" name="Google Shape;63;p9"/>
          <p:cNvPicPr preferRelativeResize="0"/>
          <p:nvPr/>
        </p:nvPicPr>
        <p:blipFill>
          <a:blip r:embed="rId2">
            <a:alphaModFix/>
          </a:blip>
          <a:stretch>
            <a:fillRect/>
          </a:stretch>
        </p:blipFill>
        <p:spPr>
          <a:xfrm rot="10800000">
            <a:off x="6843325" y="3997725"/>
            <a:ext cx="2300675" cy="2075900"/>
          </a:xfrm>
          <a:prstGeom prst="rect">
            <a:avLst/>
          </a:prstGeom>
          <a:noFill/>
          <a:ln>
            <a:noFill/>
          </a:ln>
        </p:spPr>
      </p:pic>
      <p:sp>
        <p:nvSpPr>
          <p:cNvPr id="64" name="Google Shape;64;p9"/>
          <p:cNvSpPr txBox="1"/>
          <p:nvPr>
            <p:ph type="ctrTitle"/>
          </p:nvPr>
        </p:nvSpPr>
        <p:spPr>
          <a:xfrm flipH="1">
            <a:off x="457200" y="445025"/>
            <a:ext cx="8229600" cy="67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5" name="Google Shape;65;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chemeClr val="lt1"/>
                </a:solidFill>
                <a:latin typeface="Roboto Condensed Light"/>
                <a:ea typeface="Roboto Condensed Light"/>
                <a:cs typeface="Roboto Condensed Light"/>
                <a:sym typeface="Roboto Condensed Light"/>
              </a:defRPr>
            </a:lvl1pPr>
            <a:lvl2pPr lvl="1">
              <a:buNone/>
              <a:defRPr sz="1300">
                <a:solidFill>
                  <a:schemeClr val="lt1"/>
                </a:solidFill>
                <a:latin typeface="Roboto Condensed Light"/>
                <a:ea typeface="Roboto Condensed Light"/>
                <a:cs typeface="Roboto Condensed Light"/>
                <a:sym typeface="Roboto Condensed Light"/>
              </a:defRPr>
            </a:lvl2pPr>
            <a:lvl3pPr lvl="2">
              <a:buNone/>
              <a:defRPr sz="1300">
                <a:solidFill>
                  <a:schemeClr val="lt1"/>
                </a:solidFill>
                <a:latin typeface="Roboto Condensed Light"/>
                <a:ea typeface="Roboto Condensed Light"/>
                <a:cs typeface="Roboto Condensed Light"/>
                <a:sym typeface="Roboto Condensed Light"/>
              </a:defRPr>
            </a:lvl3pPr>
            <a:lvl4pPr lvl="3">
              <a:buNone/>
              <a:defRPr sz="1300">
                <a:solidFill>
                  <a:schemeClr val="lt1"/>
                </a:solidFill>
                <a:latin typeface="Roboto Condensed Light"/>
                <a:ea typeface="Roboto Condensed Light"/>
                <a:cs typeface="Roboto Condensed Light"/>
                <a:sym typeface="Roboto Condensed Light"/>
              </a:defRPr>
            </a:lvl4pPr>
            <a:lvl5pPr lvl="4">
              <a:buNone/>
              <a:defRPr sz="1300">
                <a:solidFill>
                  <a:schemeClr val="lt1"/>
                </a:solidFill>
                <a:latin typeface="Roboto Condensed Light"/>
                <a:ea typeface="Roboto Condensed Light"/>
                <a:cs typeface="Roboto Condensed Light"/>
                <a:sym typeface="Roboto Condensed Light"/>
              </a:defRPr>
            </a:lvl5pPr>
            <a:lvl6pPr lvl="5">
              <a:buNone/>
              <a:defRPr sz="1300">
                <a:solidFill>
                  <a:schemeClr val="lt1"/>
                </a:solidFill>
                <a:latin typeface="Roboto Condensed Light"/>
                <a:ea typeface="Roboto Condensed Light"/>
                <a:cs typeface="Roboto Condensed Light"/>
                <a:sym typeface="Roboto Condensed Light"/>
              </a:defRPr>
            </a:lvl6pPr>
            <a:lvl7pPr lvl="6">
              <a:buNone/>
              <a:defRPr sz="1300">
                <a:solidFill>
                  <a:schemeClr val="lt1"/>
                </a:solidFill>
                <a:latin typeface="Roboto Condensed Light"/>
                <a:ea typeface="Roboto Condensed Light"/>
                <a:cs typeface="Roboto Condensed Light"/>
                <a:sym typeface="Roboto Condensed Light"/>
              </a:defRPr>
            </a:lvl7pPr>
            <a:lvl8pPr lvl="7">
              <a:buNone/>
              <a:defRPr sz="1300">
                <a:solidFill>
                  <a:schemeClr val="lt1"/>
                </a:solidFill>
                <a:latin typeface="Roboto Condensed Light"/>
                <a:ea typeface="Roboto Condensed Light"/>
                <a:cs typeface="Roboto Condensed Light"/>
                <a:sym typeface="Roboto Condensed Light"/>
              </a:defRPr>
            </a:lvl8pPr>
            <a:lvl9pPr lvl="8">
              <a:buNone/>
              <a:defRPr sz="1300">
                <a:solidFill>
                  <a:schemeClr val="lt1"/>
                </a:solidFill>
                <a:latin typeface="Roboto Condensed Light"/>
                <a:ea typeface="Roboto Condensed Light"/>
                <a:cs typeface="Roboto Condensed Light"/>
                <a:sym typeface="Roboto Condensed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0"/>
          <p:cNvSpPr txBox="1"/>
          <p:nvPr>
            <p:ph type="ctrTitle"/>
          </p:nvPr>
        </p:nvSpPr>
        <p:spPr>
          <a:xfrm flipH="1">
            <a:off x="1187500" y="445025"/>
            <a:ext cx="6784500" cy="1720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4800"/>
              <a:buNone/>
              <a:defRPr sz="5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69" name="Google Shape;69;p10"/>
          <p:cNvPicPr preferRelativeResize="0"/>
          <p:nvPr/>
        </p:nvPicPr>
        <p:blipFill>
          <a:blip r:embed="rId2">
            <a:alphaModFix/>
          </a:blip>
          <a:stretch>
            <a:fillRect/>
          </a:stretch>
        </p:blipFill>
        <p:spPr>
          <a:xfrm rot="5400000">
            <a:off x="-751762" y="3062175"/>
            <a:ext cx="3802725" cy="3431200"/>
          </a:xfrm>
          <a:prstGeom prst="rect">
            <a:avLst/>
          </a:prstGeom>
          <a:noFill/>
          <a:ln>
            <a:noFill/>
          </a:ln>
        </p:spPr>
      </p:pic>
      <p:pic>
        <p:nvPicPr>
          <p:cNvPr id="70" name="Google Shape;70;p10"/>
          <p:cNvPicPr preferRelativeResize="0"/>
          <p:nvPr/>
        </p:nvPicPr>
        <p:blipFill>
          <a:blip r:embed="rId2">
            <a:alphaModFix/>
          </a:blip>
          <a:stretch>
            <a:fillRect/>
          </a:stretch>
        </p:blipFill>
        <p:spPr>
          <a:xfrm>
            <a:off x="-1718562" y="-1160625"/>
            <a:ext cx="3802725" cy="34312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20" Type="http://schemas.openxmlformats.org/officeDocument/2006/relationships/slideLayout" Target="../slideLayouts/slideLayout20.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22" Type="http://schemas.openxmlformats.org/officeDocument/2006/relationships/slideLayout" Target="../slideLayouts/slideLayout22.xml"/><Relationship Id="rId66" Type="http://schemas.openxmlformats.org/officeDocument/2006/relationships/theme" Target="../theme/theme1.xml"/><Relationship Id="rId21" Type="http://schemas.openxmlformats.org/officeDocument/2006/relationships/slideLayout" Target="../slideLayouts/slideLayout21.xml"/><Relationship Id="rId65" Type="http://schemas.openxmlformats.org/officeDocument/2006/relationships/slideLayout" Target="../slideLayouts/slideLayout6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60" Type="http://schemas.openxmlformats.org/officeDocument/2006/relationships/slideLayout" Target="../slideLayouts/slideLayout60.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slideLayout" Target="../slideLayouts/slideLayout59.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2"/>
            </a:gs>
            <a:gs pos="100000">
              <a:srgbClr val="3C78D8"/>
            </a:gs>
          </a:gsLst>
          <a:lin ang="540070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3000"/>
              <a:buFont typeface="Squada One"/>
              <a:buNone/>
              <a:defRPr sz="3000">
                <a:solidFill>
                  <a:schemeClr val="lt1"/>
                </a:solidFill>
                <a:latin typeface="Squada One"/>
                <a:ea typeface="Squada One"/>
                <a:cs typeface="Squada One"/>
                <a:sym typeface="Squada One"/>
              </a:defRPr>
            </a:lvl1pPr>
            <a:lvl2pPr lvl="1" algn="ctr">
              <a:spcBef>
                <a:spcPts val="0"/>
              </a:spcBef>
              <a:spcAft>
                <a:spcPts val="0"/>
              </a:spcAft>
              <a:buClr>
                <a:schemeClr val="lt1"/>
              </a:buClr>
              <a:buSzPts val="2800"/>
              <a:buNone/>
              <a:defRPr sz="2800">
                <a:solidFill>
                  <a:schemeClr val="lt1"/>
                </a:solidFill>
              </a:defRPr>
            </a:lvl2pPr>
            <a:lvl3pPr lvl="2" algn="ctr">
              <a:spcBef>
                <a:spcPts val="0"/>
              </a:spcBef>
              <a:spcAft>
                <a:spcPts val="0"/>
              </a:spcAft>
              <a:buClr>
                <a:schemeClr val="lt1"/>
              </a:buClr>
              <a:buSzPts val="2800"/>
              <a:buNone/>
              <a:defRPr sz="2800">
                <a:solidFill>
                  <a:schemeClr val="lt1"/>
                </a:solidFill>
              </a:defRPr>
            </a:lvl3pPr>
            <a:lvl4pPr lvl="3" algn="ctr">
              <a:spcBef>
                <a:spcPts val="0"/>
              </a:spcBef>
              <a:spcAft>
                <a:spcPts val="0"/>
              </a:spcAft>
              <a:buClr>
                <a:schemeClr val="lt1"/>
              </a:buClr>
              <a:buSzPts val="2800"/>
              <a:buNone/>
              <a:defRPr sz="2800">
                <a:solidFill>
                  <a:schemeClr val="lt1"/>
                </a:solidFill>
              </a:defRPr>
            </a:lvl4pPr>
            <a:lvl5pPr lvl="4" algn="ctr">
              <a:spcBef>
                <a:spcPts val="0"/>
              </a:spcBef>
              <a:spcAft>
                <a:spcPts val="0"/>
              </a:spcAft>
              <a:buClr>
                <a:schemeClr val="lt1"/>
              </a:buClr>
              <a:buSzPts val="2800"/>
              <a:buNone/>
              <a:defRPr sz="2800">
                <a:solidFill>
                  <a:schemeClr val="lt1"/>
                </a:solidFill>
              </a:defRPr>
            </a:lvl5pPr>
            <a:lvl6pPr lvl="5" algn="ctr">
              <a:spcBef>
                <a:spcPts val="0"/>
              </a:spcBef>
              <a:spcAft>
                <a:spcPts val="0"/>
              </a:spcAft>
              <a:buClr>
                <a:schemeClr val="lt1"/>
              </a:buClr>
              <a:buSzPts val="2800"/>
              <a:buNone/>
              <a:defRPr sz="2800">
                <a:solidFill>
                  <a:schemeClr val="lt1"/>
                </a:solidFill>
              </a:defRPr>
            </a:lvl6pPr>
            <a:lvl7pPr lvl="6" algn="ctr">
              <a:spcBef>
                <a:spcPts val="0"/>
              </a:spcBef>
              <a:spcAft>
                <a:spcPts val="0"/>
              </a:spcAft>
              <a:buClr>
                <a:schemeClr val="lt1"/>
              </a:buClr>
              <a:buSzPts val="2800"/>
              <a:buNone/>
              <a:defRPr sz="2800">
                <a:solidFill>
                  <a:schemeClr val="lt1"/>
                </a:solidFill>
              </a:defRPr>
            </a:lvl7pPr>
            <a:lvl8pPr lvl="7" algn="ctr">
              <a:spcBef>
                <a:spcPts val="0"/>
              </a:spcBef>
              <a:spcAft>
                <a:spcPts val="0"/>
              </a:spcAft>
              <a:buClr>
                <a:schemeClr val="lt1"/>
              </a:buClr>
              <a:buSzPts val="2800"/>
              <a:buNone/>
              <a:defRPr sz="2800">
                <a:solidFill>
                  <a:schemeClr val="lt1"/>
                </a:solidFill>
              </a:defRPr>
            </a:lvl8pPr>
            <a:lvl9pPr lvl="8" algn="ctr">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457200" y="1152475"/>
            <a:ext cx="8229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Roboto Condensed Light"/>
              <a:buChar char="●"/>
              <a:defRPr sz="1800">
                <a:solidFill>
                  <a:schemeClr val="lt1"/>
                </a:solidFill>
                <a:latin typeface="Roboto Condensed Light"/>
                <a:ea typeface="Roboto Condensed Light"/>
                <a:cs typeface="Roboto Condensed Light"/>
                <a:sym typeface="Roboto Condensed Light"/>
              </a:defRPr>
            </a:lvl1pPr>
            <a:lvl2pPr indent="-317500" lvl="1" marL="9144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2pPr>
            <a:lvl3pPr indent="-317500" lvl="2" marL="13716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3pPr>
            <a:lvl4pPr indent="-317500" lvl="3" marL="18288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4pPr>
            <a:lvl5pPr indent="-317500" lvl="4" marL="22860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5pPr>
            <a:lvl6pPr indent="-317500" lvl="5" marL="27432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6pPr>
            <a:lvl7pPr indent="-317500" lvl="6" marL="32004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7pPr>
            <a:lvl8pPr indent="-317500" lvl="7" marL="3657600">
              <a:lnSpc>
                <a:spcPct val="115000"/>
              </a:lnSpc>
              <a:spcBef>
                <a:spcPts val="1600"/>
              </a:spcBef>
              <a:spcAft>
                <a:spcPts val="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8pPr>
            <a:lvl9pPr indent="-317500" lvl="8" marL="4114800">
              <a:lnSpc>
                <a:spcPct val="115000"/>
              </a:lnSpc>
              <a:spcBef>
                <a:spcPts val="1600"/>
              </a:spcBef>
              <a:spcAft>
                <a:spcPts val="1600"/>
              </a:spcAft>
              <a:buClr>
                <a:schemeClr val="lt1"/>
              </a:buClr>
              <a:buSzPts val="1400"/>
              <a:buFont typeface="Roboto Condensed Light"/>
              <a:buChar char="■"/>
              <a:defRPr>
                <a:solidFill>
                  <a:schemeClr val="lt1"/>
                </a:solidFill>
                <a:latin typeface="Roboto Condensed Light"/>
                <a:ea typeface="Roboto Condensed Light"/>
                <a:cs typeface="Roboto Condensed Light"/>
                <a:sym typeface="Roboto Condensed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4.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9.png"/><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8.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67"/>
          <p:cNvSpPr txBox="1"/>
          <p:nvPr>
            <p:ph type="title"/>
          </p:nvPr>
        </p:nvSpPr>
        <p:spPr>
          <a:xfrm>
            <a:off x="457200" y="243500"/>
            <a:ext cx="8229600" cy="103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900"/>
              <a:t>A Review on Blockchain Technologies for</a:t>
            </a:r>
            <a:endParaRPr sz="2900"/>
          </a:p>
          <a:p>
            <a:pPr indent="0" lvl="0" marL="0" rtl="0" algn="ctr">
              <a:spcBef>
                <a:spcPts val="0"/>
              </a:spcBef>
              <a:spcAft>
                <a:spcPts val="0"/>
              </a:spcAft>
              <a:buClr>
                <a:schemeClr val="dk1"/>
              </a:buClr>
              <a:buSzPts val="1100"/>
              <a:buFont typeface="Arial"/>
              <a:buNone/>
            </a:pPr>
            <a:r>
              <a:rPr lang="en" sz="2900"/>
              <a:t>Cyber-Resilient Automotives</a:t>
            </a:r>
            <a:endParaRPr sz="2900"/>
          </a:p>
        </p:txBody>
      </p:sp>
      <p:sp>
        <p:nvSpPr>
          <p:cNvPr id="618" name="Google Shape;618;p67"/>
          <p:cNvSpPr txBox="1"/>
          <p:nvPr>
            <p:ph idx="1" type="subTitle"/>
          </p:nvPr>
        </p:nvSpPr>
        <p:spPr>
          <a:xfrm>
            <a:off x="322950" y="1278200"/>
            <a:ext cx="8498100" cy="127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u="sng">
                <a:latin typeface="Syne Mono"/>
                <a:ea typeface="Syne Mono"/>
                <a:cs typeface="Syne Mono"/>
                <a:sym typeface="Syne Mono"/>
              </a:rPr>
              <a:t>Presenters</a:t>
            </a:r>
            <a:br>
              <a:rPr lang="en" sz="1800">
                <a:latin typeface="Syne Mono"/>
                <a:ea typeface="Syne Mono"/>
                <a:cs typeface="Syne Mono"/>
                <a:sym typeface="Syne Mono"/>
              </a:rPr>
            </a:br>
            <a:r>
              <a:rPr lang="en" sz="1800">
                <a:latin typeface="Syne Mono"/>
                <a:ea typeface="Syne Mono"/>
                <a:cs typeface="Syne Mono"/>
                <a:sym typeface="Syne Mono"/>
              </a:rPr>
              <a:t>Prerana Cheguru</a:t>
            </a:r>
            <a:br>
              <a:rPr lang="en" sz="1800">
                <a:latin typeface="Syne Mono"/>
                <a:ea typeface="Syne Mono"/>
                <a:cs typeface="Syne Mono"/>
                <a:sym typeface="Syne Mono"/>
              </a:rPr>
            </a:br>
            <a:r>
              <a:rPr lang="en" sz="1800">
                <a:latin typeface="Syne Mono"/>
                <a:ea typeface="Syne Mono"/>
                <a:cs typeface="Syne Mono"/>
                <a:sym typeface="Syne Mono"/>
              </a:rPr>
              <a:t>Sharani Regonda</a:t>
            </a:r>
            <a:br>
              <a:rPr lang="en" sz="1800">
                <a:latin typeface="Syne Mono"/>
                <a:ea typeface="Syne Mono"/>
                <a:cs typeface="Syne Mono"/>
                <a:sym typeface="Syne Mono"/>
              </a:rPr>
            </a:br>
            <a:r>
              <a:rPr lang="en" sz="1800">
                <a:latin typeface="Syne Mono"/>
                <a:ea typeface="Syne Mono"/>
                <a:cs typeface="Syne Mono"/>
                <a:sym typeface="Syne Mono"/>
              </a:rPr>
              <a:t>Vaishnavi Rao</a:t>
            </a:r>
            <a:br>
              <a:rPr lang="en" sz="1800">
                <a:latin typeface="Syne Mono"/>
                <a:ea typeface="Syne Mono"/>
                <a:cs typeface="Syne Mono"/>
                <a:sym typeface="Syne Mono"/>
              </a:rPr>
            </a:br>
            <a:r>
              <a:rPr lang="en" sz="1800">
                <a:latin typeface="Syne Mono"/>
                <a:ea typeface="Syne Mono"/>
                <a:cs typeface="Syne Mono"/>
                <a:sym typeface="Syne Mono"/>
              </a:rPr>
              <a:t>Delicia Fernandes</a:t>
            </a:r>
            <a:endParaRPr sz="1800">
              <a:latin typeface="Syne Mono"/>
              <a:ea typeface="Syne Mono"/>
              <a:cs typeface="Syne Mono"/>
              <a:sym typeface="Syne Mono"/>
            </a:endParaRPr>
          </a:p>
        </p:txBody>
      </p:sp>
      <p:sp>
        <p:nvSpPr>
          <p:cNvPr id="619" name="Google Shape;619;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620" name="Google Shape;620;p67"/>
          <p:cNvPicPr preferRelativeResize="0"/>
          <p:nvPr/>
        </p:nvPicPr>
        <p:blipFill>
          <a:blip r:embed="rId3">
            <a:alphaModFix/>
          </a:blip>
          <a:stretch>
            <a:fillRect/>
          </a:stretch>
        </p:blipFill>
        <p:spPr>
          <a:xfrm>
            <a:off x="2726850" y="2842650"/>
            <a:ext cx="3690300" cy="22143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000"/>
                                        <p:tgtEl>
                                          <p:spTgt spid="617"/>
                                        </p:tgtEl>
                                      </p:cBhvr>
                                    </p:animEffect>
                                  </p:childTnLst>
                                </p:cTn>
                              </p:par>
                              <p:par>
                                <p:cTn fill="hold" nodeType="withEffect" presetClass="entr" presetID="2" presetSubtype="4">
                                  <p:stCondLst>
                                    <p:cond delay="0"/>
                                  </p:stCondLst>
                                  <p:childTnLst>
                                    <p:set>
                                      <p:cBhvr>
                                        <p:cTn dur="1" fill="hold">
                                          <p:stCondLst>
                                            <p:cond delay="0"/>
                                          </p:stCondLst>
                                        </p:cTn>
                                        <p:tgtEl>
                                          <p:spTgt spid="618"/>
                                        </p:tgtEl>
                                        <p:attrNameLst>
                                          <p:attrName>style.visibility</p:attrName>
                                        </p:attrNameLst>
                                      </p:cBhvr>
                                      <p:to>
                                        <p:strVal val="visible"/>
                                      </p:to>
                                    </p:set>
                                    <p:anim calcmode="lin" valueType="num">
                                      <p:cBhvr additive="base">
                                        <p:cTn dur="1000"/>
                                        <p:tgtEl>
                                          <p:spTgt spid="61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76"/>
          <p:cNvSpPr txBox="1"/>
          <p:nvPr>
            <p:ph idx="1" type="subTitle"/>
          </p:nvPr>
        </p:nvSpPr>
        <p:spPr>
          <a:xfrm>
            <a:off x="224875" y="178475"/>
            <a:ext cx="5785200" cy="48945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Public Audit:</a:t>
            </a:r>
            <a:endParaRPr sz="1700">
              <a:latin typeface="Roboto Condensed Medium"/>
              <a:ea typeface="Roboto Condensed Medium"/>
              <a:cs typeface="Roboto Condensed Medium"/>
              <a:sym typeface="Roboto Condensed Medium"/>
            </a:endParaRPr>
          </a:p>
          <a:p>
            <a:pPr indent="0" lvl="0" marL="457200" rtl="0" algn="l">
              <a:lnSpc>
                <a:spcPct val="100000"/>
              </a:lnSpc>
              <a:spcBef>
                <a:spcPts val="0"/>
              </a:spcBef>
              <a:spcAft>
                <a:spcPts val="0"/>
              </a:spcAft>
              <a:buNone/>
            </a:pPr>
            <a:r>
              <a:rPr lang="en" sz="1700">
                <a:latin typeface="Roboto Condensed Medium"/>
                <a:ea typeface="Roboto Condensed Medium"/>
                <a:cs typeface="Roboto Condensed Medium"/>
                <a:sym typeface="Roboto Condensed Medium"/>
              </a:rPr>
              <a:t>Transparent transaction verification by multiple nodes.</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Non-repudiation:</a:t>
            </a:r>
            <a:endParaRPr sz="1700">
              <a:latin typeface="Roboto Condensed Medium"/>
              <a:ea typeface="Roboto Condensed Medium"/>
              <a:cs typeface="Roboto Condensed Medium"/>
              <a:sym typeface="Roboto Condensed Medium"/>
            </a:endParaRPr>
          </a:p>
          <a:p>
            <a:pPr indent="0" lvl="0" marL="457200" rtl="0" algn="l">
              <a:lnSpc>
                <a:spcPct val="100000"/>
              </a:lnSpc>
              <a:spcBef>
                <a:spcPts val="0"/>
              </a:spcBef>
              <a:spcAft>
                <a:spcPts val="0"/>
              </a:spcAft>
              <a:buNone/>
            </a:pPr>
            <a:r>
              <a:rPr lang="en" sz="1700">
                <a:latin typeface="Roboto Condensed Medium"/>
                <a:ea typeface="Roboto Condensed Medium"/>
                <a:cs typeface="Roboto Condensed Medium"/>
                <a:sym typeface="Roboto Condensed Medium"/>
              </a:rPr>
              <a:t>Ensures message senders can't deny their actions.</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Simulation &amp; Tools</a:t>
            </a:r>
            <a:r>
              <a:rPr lang="en" sz="1700">
                <a:latin typeface="Roboto Condensed Medium"/>
                <a:ea typeface="Roboto Condensed Medium"/>
                <a:cs typeface="Roboto Condensed Medium"/>
                <a:sym typeface="Roboto Condensed Medium"/>
              </a:rPr>
              <a:t>:</a:t>
            </a:r>
            <a:endParaRPr sz="1700">
              <a:latin typeface="Roboto Condensed Medium"/>
              <a:ea typeface="Roboto Condensed Medium"/>
              <a:cs typeface="Roboto Condensed Medium"/>
              <a:sym typeface="Roboto Condensed Medium"/>
            </a:endParaRPr>
          </a:p>
          <a:p>
            <a:pPr indent="0" lvl="0" marL="457200" rtl="0" algn="l">
              <a:lnSpc>
                <a:spcPct val="100000"/>
              </a:lnSpc>
              <a:spcBef>
                <a:spcPts val="0"/>
              </a:spcBef>
              <a:spcAft>
                <a:spcPts val="0"/>
              </a:spcAft>
              <a:buNone/>
            </a:pPr>
            <a:r>
              <a:rPr lang="en" sz="1700">
                <a:latin typeface="Roboto Condensed Medium"/>
                <a:ea typeface="Roboto Condensed Medium"/>
                <a:cs typeface="Roboto Condensed Medium"/>
                <a:sym typeface="Roboto Condensed Medium"/>
              </a:rPr>
              <a:t>Tools like MIRACL and SUMO ensure robust simulations.</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Cloud &amp; Fog Computing:</a:t>
            </a:r>
            <a:endParaRPr sz="1700">
              <a:latin typeface="Roboto Condensed Medium"/>
              <a:ea typeface="Roboto Condensed Medium"/>
              <a:cs typeface="Roboto Condensed Medium"/>
              <a:sym typeface="Roboto Condensed Medium"/>
            </a:endParaRPr>
          </a:p>
          <a:p>
            <a:pPr indent="0" lvl="0" marL="457200" rtl="0" algn="l">
              <a:lnSpc>
                <a:spcPct val="100000"/>
              </a:lnSpc>
              <a:spcBef>
                <a:spcPts val="0"/>
              </a:spcBef>
              <a:spcAft>
                <a:spcPts val="0"/>
              </a:spcAft>
              <a:buNone/>
            </a:pPr>
            <a:r>
              <a:rPr lang="en" sz="1700">
                <a:latin typeface="Roboto Condensed Medium"/>
                <a:ea typeface="Roboto Condensed Medium"/>
                <a:cs typeface="Roboto Condensed Medium"/>
                <a:sym typeface="Roboto Condensed Medium"/>
              </a:rPr>
              <a:t>Efficiently distributes computational tasks in vehicular networks.</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p:txBody>
      </p:sp>
      <p:sp>
        <p:nvSpPr>
          <p:cNvPr id="682" name="Google Shape;682;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83" name="Google Shape;683;p76"/>
          <p:cNvPicPr preferRelativeResize="0"/>
          <p:nvPr/>
        </p:nvPicPr>
        <p:blipFill>
          <a:blip r:embed="rId3">
            <a:alphaModFix/>
          </a:blip>
          <a:stretch>
            <a:fillRect/>
          </a:stretch>
        </p:blipFill>
        <p:spPr>
          <a:xfrm>
            <a:off x="5731175" y="287050"/>
            <a:ext cx="3164400" cy="2444700"/>
          </a:xfrm>
          <a:prstGeom prst="roundRect">
            <a:avLst>
              <a:gd fmla="val 16667" name="adj"/>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77"/>
          <p:cNvSpPr txBox="1"/>
          <p:nvPr>
            <p:ph type="ctrTitle"/>
          </p:nvPr>
        </p:nvSpPr>
        <p:spPr>
          <a:xfrm>
            <a:off x="4201150" y="2511200"/>
            <a:ext cx="4299000" cy="2408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Key Features of Blockchain For Automotives</a:t>
            </a:r>
            <a:endParaRPr/>
          </a:p>
        </p:txBody>
      </p:sp>
      <p:sp>
        <p:nvSpPr>
          <p:cNvPr id="689" name="Google Shape;689;p77"/>
          <p:cNvSpPr txBox="1"/>
          <p:nvPr>
            <p:ph idx="2" type="title"/>
          </p:nvPr>
        </p:nvSpPr>
        <p:spPr>
          <a:xfrm>
            <a:off x="4297175" y="1317160"/>
            <a:ext cx="4299000" cy="1098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04</a:t>
            </a:r>
            <a:endParaRPr/>
          </a:p>
        </p:txBody>
      </p:sp>
      <p:sp>
        <p:nvSpPr>
          <p:cNvPr id="690" name="Google Shape;690;p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89"/>
                                        </p:tgtEl>
                                        <p:attrNameLst>
                                          <p:attrName>style.visibility</p:attrName>
                                        </p:attrNameLst>
                                      </p:cBhvr>
                                      <p:to>
                                        <p:strVal val="visible"/>
                                      </p:to>
                                    </p:set>
                                    <p:anim calcmode="lin" valueType="num">
                                      <p:cBhvr additive="base">
                                        <p:cTn dur="1000"/>
                                        <p:tgtEl>
                                          <p:spTgt spid="689"/>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688"/>
                                        </p:tgtEl>
                                        <p:attrNameLst>
                                          <p:attrName>style.visibility</p:attrName>
                                        </p:attrNameLst>
                                      </p:cBhvr>
                                      <p:to>
                                        <p:strVal val="visible"/>
                                      </p:to>
                                    </p:set>
                                    <p:animEffect filter="fade" transition="in">
                                      <p:cBhvr>
                                        <p:cTn dur="1000"/>
                                        <p:tgtEl>
                                          <p:spTgt spid="6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pic>
        <p:nvPicPr>
          <p:cNvPr id="695" name="Google Shape;695;p78"/>
          <p:cNvPicPr preferRelativeResize="0"/>
          <p:nvPr/>
        </p:nvPicPr>
        <p:blipFill rotWithShape="1">
          <a:blip r:embed="rId3">
            <a:alphaModFix/>
          </a:blip>
          <a:srcRect b="0" l="3250" r="0" t="0"/>
          <a:stretch/>
        </p:blipFill>
        <p:spPr>
          <a:xfrm>
            <a:off x="1698850" y="152400"/>
            <a:ext cx="5946175" cy="4838700"/>
          </a:xfrm>
          <a:prstGeom prst="rect">
            <a:avLst/>
          </a:prstGeom>
          <a:noFill/>
          <a:ln>
            <a:noFill/>
          </a:ln>
        </p:spPr>
      </p:pic>
      <p:sp>
        <p:nvSpPr>
          <p:cNvPr id="696" name="Google Shape;696;p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79"/>
          <p:cNvSpPr txBox="1"/>
          <p:nvPr/>
        </p:nvSpPr>
        <p:spPr>
          <a:xfrm>
            <a:off x="106125" y="301350"/>
            <a:ext cx="5943900" cy="4278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700" u="none" cap="none" strike="noStrike">
                <a:solidFill>
                  <a:schemeClr val="lt1"/>
                </a:solidFill>
                <a:latin typeface="Roboto Condensed Medium"/>
                <a:ea typeface="Roboto Condensed Medium"/>
                <a:cs typeface="Roboto Condensed Medium"/>
                <a:sym typeface="Roboto Condensed Medium"/>
              </a:rPr>
              <a:t>Decentralization: Blockchain operates on a decentralized network of nodes, eliminating the need for a central authority.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rPr i="0" lang="en" sz="1700" u="none" cap="none" strike="noStrike">
                <a:solidFill>
                  <a:schemeClr val="lt1"/>
                </a:solidFill>
                <a:latin typeface="Roboto Condensed Medium"/>
                <a:ea typeface="Roboto Condensed Medium"/>
                <a:cs typeface="Roboto Condensed Medium"/>
                <a:sym typeface="Roboto Condensed Medium"/>
              </a:rPr>
              <a:t>Immutable Ledger: Once data is recorded on a blockchain, it becomes tamper-resistant and immutable.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rPr i="0" lang="en" sz="1700" u="none" cap="none" strike="noStrike">
                <a:solidFill>
                  <a:schemeClr val="lt1"/>
                </a:solidFill>
                <a:latin typeface="Roboto Condensed Medium"/>
                <a:ea typeface="Roboto Condensed Medium"/>
                <a:cs typeface="Roboto Condensed Medium"/>
                <a:sym typeface="Roboto Condensed Medium"/>
              </a:rPr>
              <a:t>Enhanced Security: Blockchain employs cryptographic techniques to secure data and transactions.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rPr i="0" lang="en" sz="1700" u="none" cap="none" strike="noStrike">
                <a:solidFill>
                  <a:schemeClr val="lt1"/>
                </a:solidFill>
                <a:latin typeface="Roboto Condensed Medium"/>
                <a:ea typeface="Roboto Condensed Medium"/>
                <a:cs typeface="Roboto Condensed Medium"/>
                <a:sym typeface="Roboto Condensed Medium"/>
              </a:rPr>
              <a:t>Transparency: Blockchain provides a transparent and auditable ledger, allowing all authorized parties to access and verify data. </a:t>
            </a:r>
            <a:endParaRPr i="0" sz="1700" u="none" cap="none" strike="noStrike">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t/>
            </a:r>
            <a:endParaRPr sz="1700">
              <a:solidFill>
                <a:schemeClr val="lt1"/>
              </a:solidFill>
              <a:latin typeface="Roboto Condensed Medium"/>
              <a:ea typeface="Roboto Condensed Medium"/>
              <a:cs typeface="Roboto Condensed Medium"/>
              <a:sym typeface="Roboto Condensed Medium"/>
            </a:endParaRPr>
          </a:p>
          <a:p>
            <a:pPr indent="0" lvl="0" marL="0" rtl="0" algn="l">
              <a:spcBef>
                <a:spcPts val="0"/>
              </a:spcBef>
              <a:spcAft>
                <a:spcPts val="0"/>
              </a:spcAft>
              <a:buClr>
                <a:schemeClr val="dk1"/>
              </a:buClr>
              <a:buFont typeface="Arial"/>
              <a:buNone/>
            </a:pPr>
            <a:r>
              <a:rPr lang="en" sz="1700">
                <a:solidFill>
                  <a:schemeClr val="lt1"/>
                </a:solidFill>
                <a:latin typeface="Roboto Condensed Medium"/>
                <a:ea typeface="Roboto Condensed Medium"/>
                <a:cs typeface="Roboto Condensed Medium"/>
                <a:sym typeface="Roboto Condensed Medium"/>
              </a:rPr>
              <a:t>Smart Contracts: Smart contracts are self-executing agreements that automate processes and transactions when predefined conditions are met. </a:t>
            </a:r>
            <a:endParaRPr sz="1700">
              <a:solidFill>
                <a:schemeClr val="lt1"/>
              </a:solidFill>
              <a:latin typeface="Roboto Condensed Medium"/>
              <a:ea typeface="Roboto Condensed Medium"/>
              <a:cs typeface="Roboto Condensed Medium"/>
              <a:sym typeface="Roboto Condensed Medium"/>
            </a:endParaRPr>
          </a:p>
          <a:p>
            <a:pPr indent="0" lvl="0" marL="0" marR="0" rtl="0" algn="l">
              <a:lnSpc>
                <a:spcPct val="100000"/>
              </a:lnSpc>
              <a:spcBef>
                <a:spcPts val="0"/>
              </a:spcBef>
              <a:spcAft>
                <a:spcPts val="0"/>
              </a:spcAft>
              <a:buNone/>
            </a:pPr>
            <a:r>
              <a:t/>
            </a:r>
            <a:endParaRPr i="0" sz="1700" u="none" cap="none" strike="noStrike">
              <a:solidFill>
                <a:srgbClr val="000000"/>
              </a:solidFill>
              <a:latin typeface="Roboto Condensed Medium"/>
              <a:ea typeface="Roboto Condensed Medium"/>
              <a:cs typeface="Roboto Condensed Medium"/>
              <a:sym typeface="Roboto Condensed Medium"/>
            </a:endParaRPr>
          </a:p>
        </p:txBody>
      </p:sp>
      <p:sp>
        <p:nvSpPr>
          <p:cNvPr id="702" name="Google Shape;702;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03" name="Google Shape;703;p79"/>
          <p:cNvPicPr preferRelativeResize="0"/>
          <p:nvPr/>
        </p:nvPicPr>
        <p:blipFill>
          <a:blip r:embed="rId3">
            <a:alphaModFix/>
          </a:blip>
          <a:stretch>
            <a:fillRect/>
          </a:stretch>
        </p:blipFill>
        <p:spPr>
          <a:xfrm>
            <a:off x="5956750" y="206550"/>
            <a:ext cx="3050100" cy="1830000"/>
          </a:xfrm>
          <a:prstGeom prst="roundRect">
            <a:avLst>
              <a:gd fmla="val 16667" name="adj"/>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80"/>
          <p:cNvSpPr txBox="1"/>
          <p:nvPr>
            <p:ph idx="1" type="subTitle"/>
          </p:nvPr>
        </p:nvSpPr>
        <p:spPr>
          <a:xfrm>
            <a:off x="427625" y="648025"/>
            <a:ext cx="5027400" cy="3586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VANETs are wireless communication networks designed for vehicles on the road.</a:t>
            </a:r>
            <a:endParaRPr sz="1700">
              <a:latin typeface="Roboto Condensed Medium"/>
              <a:ea typeface="Roboto Condensed Medium"/>
              <a:cs typeface="Roboto Condensed Medium"/>
              <a:sym typeface="Roboto Condensed Medium"/>
            </a:endParaRPr>
          </a:p>
          <a:p>
            <a:pPr indent="-336550" lvl="0" marL="457200" rtl="0" algn="l">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Their main purpose is to enhance road safety and transportation efficiency.</a:t>
            </a:r>
            <a:endParaRPr sz="1700">
              <a:latin typeface="Roboto Condensed Medium"/>
              <a:ea typeface="Roboto Condensed Medium"/>
              <a:cs typeface="Roboto Condensed Medium"/>
              <a:sym typeface="Roboto Condensed Medium"/>
            </a:endParaRPr>
          </a:p>
          <a:p>
            <a:pPr indent="-336550" lvl="0" marL="457200" rtl="0" algn="l">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VANETs use Vehicle-to-Vehicle (V2V) and Vehicle-to-Infrastructure (V2I) communication modes.</a:t>
            </a:r>
            <a:endParaRPr sz="1700">
              <a:latin typeface="Roboto Condensed Medium"/>
              <a:ea typeface="Roboto Condensed Medium"/>
              <a:cs typeface="Roboto Condensed Medium"/>
              <a:sym typeface="Roboto Condensed Medium"/>
            </a:endParaRPr>
          </a:p>
          <a:p>
            <a:pPr indent="-336550" lvl="0" marL="457200" rtl="0" algn="l">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Challenges include intermittent connectivity, security, and scalability.</a:t>
            </a:r>
            <a:endParaRPr sz="1700">
              <a:latin typeface="Roboto Condensed Medium"/>
              <a:ea typeface="Roboto Condensed Medium"/>
              <a:cs typeface="Roboto Condensed Medium"/>
              <a:sym typeface="Roboto Condensed Medium"/>
            </a:endParaRPr>
          </a:p>
        </p:txBody>
      </p:sp>
      <p:sp>
        <p:nvSpPr>
          <p:cNvPr id="709" name="Google Shape;709;p80"/>
          <p:cNvSpPr txBox="1"/>
          <p:nvPr>
            <p:ph type="ctrTitle"/>
          </p:nvPr>
        </p:nvSpPr>
        <p:spPr>
          <a:xfrm flipH="1">
            <a:off x="219850" y="217700"/>
            <a:ext cx="5480700" cy="53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Vehicular Ad-hoc Networks (VANETs)</a:t>
            </a:r>
            <a:endParaRPr sz="3000"/>
          </a:p>
        </p:txBody>
      </p:sp>
      <p:sp>
        <p:nvSpPr>
          <p:cNvPr id="710" name="Google Shape;710;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11" name="Google Shape;711;p80"/>
          <p:cNvSpPr txBox="1"/>
          <p:nvPr/>
        </p:nvSpPr>
        <p:spPr>
          <a:xfrm>
            <a:off x="219850" y="3547075"/>
            <a:ext cx="6445500" cy="14931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lt1"/>
              </a:buClr>
              <a:buSzPts val="1700"/>
              <a:buFont typeface="Roboto Condensed Medium"/>
              <a:buAutoNum type="arabicPeriod"/>
            </a:pPr>
            <a:r>
              <a:rPr lang="en" sz="1700">
                <a:solidFill>
                  <a:schemeClr val="lt1"/>
                </a:solidFill>
                <a:latin typeface="Roboto Condensed Medium"/>
                <a:ea typeface="Roboto Condensed Medium"/>
                <a:cs typeface="Roboto Condensed Medium"/>
                <a:sym typeface="Roboto Condensed Medium"/>
              </a:rPr>
              <a:t>MANETs are decentralized wireless networks.</a:t>
            </a:r>
            <a:endParaRPr sz="1700">
              <a:solidFill>
                <a:schemeClr val="lt1"/>
              </a:solidFill>
              <a:latin typeface="Roboto Condensed Medium"/>
              <a:ea typeface="Roboto Condensed Medium"/>
              <a:cs typeface="Roboto Condensed Medium"/>
              <a:sym typeface="Roboto Condensed Medium"/>
            </a:endParaRPr>
          </a:p>
          <a:p>
            <a:pPr indent="-336550" lvl="0" marL="457200" rtl="0" algn="l">
              <a:spcBef>
                <a:spcPts val="0"/>
              </a:spcBef>
              <a:spcAft>
                <a:spcPts val="0"/>
              </a:spcAft>
              <a:buClr>
                <a:schemeClr val="lt1"/>
              </a:buClr>
              <a:buSzPts val="1700"/>
              <a:buFont typeface="Roboto Condensed Medium"/>
              <a:buAutoNum type="arabicPeriod"/>
            </a:pPr>
            <a:r>
              <a:rPr lang="en" sz="1700">
                <a:solidFill>
                  <a:schemeClr val="lt1"/>
                </a:solidFill>
                <a:latin typeface="Roboto Condensed Medium"/>
                <a:ea typeface="Roboto Condensed Medium"/>
                <a:cs typeface="Roboto Condensed Medium"/>
                <a:sym typeface="Roboto Condensed Medium"/>
              </a:rPr>
              <a:t>They have dynamic topologies and self-configure.</a:t>
            </a:r>
            <a:endParaRPr sz="1700">
              <a:solidFill>
                <a:schemeClr val="lt1"/>
              </a:solidFill>
              <a:latin typeface="Roboto Condensed Medium"/>
              <a:ea typeface="Roboto Condensed Medium"/>
              <a:cs typeface="Roboto Condensed Medium"/>
              <a:sym typeface="Roboto Condensed Medium"/>
            </a:endParaRPr>
          </a:p>
          <a:p>
            <a:pPr indent="-336550" lvl="0" marL="457200" rtl="0" algn="l">
              <a:spcBef>
                <a:spcPts val="0"/>
              </a:spcBef>
              <a:spcAft>
                <a:spcPts val="0"/>
              </a:spcAft>
              <a:buClr>
                <a:schemeClr val="lt1"/>
              </a:buClr>
              <a:buSzPts val="1700"/>
              <a:buFont typeface="Roboto Condensed Medium"/>
              <a:buAutoNum type="arabicPeriod"/>
            </a:pPr>
            <a:r>
              <a:rPr lang="en" sz="1700">
                <a:solidFill>
                  <a:schemeClr val="lt1"/>
                </a:solidFill>
                <a:latin typeface="Roboto Condensed Medium"/>
                <a:ea typeface="Roboto Condensed Medium"/>
                <a:cs typeface="Roboto Condensed Medium"/>
                <a:sym typeface="Roboto Condensed Medium"/>
              </a:rPr>
              <a:t>Nodes communicate wirelessly using specialized routing protocols.</a:t>
            </a:r>
            <a:endParaRPr sz="1700">
              <a:solidFill>
                <a:schemeClr val="lt1"/>
              </a:solidFill>
              <a:latin typeface="Roboto Condensed Medium"/>
              <a:ea typeface="Roboto Condensed Medium"/>
              <a:cs typeface="Roboto Condensed Medium"/>
              <a:sym typeface="Roboto Condensed Medium"/>
            </a:endParaRPr>
          </a:p>
          <a:p>
            <a:pPr indent="-336550" lvl="0" marL="457200" rtl="0" algn="l">
              <a:spcBef>
                <a:spcPts val="0"/>
              </a:spcBef>
              <a:spcAft>
                <a:spcPts val="0"/>
              </a:spcAft>
              <a:buClr>
                <a:schemeClr val="lt1"/>
              </a:buClr>
              <a:buSzPts val="1700"/>
              <a:buFont typeface="Roboto Condensed Medium"/>
              <a:buAutoNum type="arabicPeriod"/>
            </a:pPr>
            <a:r>
              <a:rPr lang="en" sz="1700">
                <a:solidFill>
                  <a:schemeClr val="lt1"/>
                </a:solidFill>
                <a:latin typeface="Roboto Condensed Medium"/>
                <a:ea typeface="Roboto Condensed Medium"/>
                <a:cs typeface="Roboto Condensed Medium"/>
                <a:sym typeface="Roboto Condensed Medium"/>
              </a:rPr>
              <a:t>Applications include military, disaster recovery, and IoT.</a:t>
            </a:r>
            <a:endParaRPr sz="1700">
              <a:solidFill>
                <a:schemeClr val="lt1"/>
              </a:solidFill>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700">
              <a:solidFill>
                <a:schemeClr val="lt1"/>
              </a:solidFill>
              <a:latin typeface="Roboto Condensed Medium"/>
              <a:ea typeface="Roboto Condensed Medium"/>
              <a:cs typeface="Roboto Condensed Medium"/>
              <a:sym typeface="Roboto Condensed Medium"/>
            </a:endParaRPr>
          </a:p>
        </p:txBody>
      </p:sp>
      <p:sp>
        <p:nvSpPr>
          <p:cNvPr id="712" name="Google Shape;712;p80"/>
          <p:cNvSpPr txBox="1"/>
          <p:nvPr>
            <p:ph type="ctrTitle"/>
          </p:nvPr>
        </p:nvSpPr>
        <p:spPr>
          <a:xfrm flipH="1">
            <a:off x="219850" y="3112575"/>
            <a:ext cx="5480700" cy="53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Mobile</a:t>
            </a:r>
            <a:r>
              <a:rPr lang="en" sz="3000"/>
              <a:t> Ad-hoc Networks (VANETs)</a:t>
            </a:r>
            <a:endParaRPr sz="3000"/>
          </a:p>
        </p:txBody>
      </p:sp>
      <p:pic>
        <p:nvPicPr>
          <p:cNvPr id="713" name="Google Shape;713;p80"/>
          <p:cNvPicPr preferRelativeResize="0"/>
          <p:nvPr/>
        </p:nvPicPr>
        <p:blipFill>
          <a:blip r:embed="rId3">
            <a:alphaModFix/>
          </a:blip>
          <a:stretch>
            <a:fillRect/>
          </a:stretch>
        </p:blipFill>
        <p:spPr>
          <a:xfrm>
            <a:off x="5384550" y="539326"/>
            <a:ext cx="3660000" cy="1921500"/>
          </a:xfrm>
          <a:prstGeom prst="roundRect">
            <a:avLst>
              <a:gd fmla="val 16667" name="adj"/>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81"/>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Use-cases &amp; Applications</a:t>
            </a:r>
            <a:endParaRPr/>
          </a:p>
        </p:txBody>
      </p:sp>
      <p:sp>
        <p:nvSpPr>
          <p:cNvPr id="719" name="Google Shape;719;p81"/>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05</a:t>
            </a:r>
            <a:endParaRPr/>
          </a:p>
        </p:txBody>
      </p:sp>
      <p:sp>
        <p:nvSpPr>
          <p:cNvPr id="720" name="Google Shape;720;p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719"/>
                                        </p:tgtEl>
                                        <p:attrNameLst>
                                          <p:attrName>style.visibility</p:attrName>
                                        </p:attrNameLst>
                                      </p:cBhvr>
                                      <p:to>
                                        <p:strVal val="visible"/>
                                      </p:to>
                                    </p:set>
                                    <p:anim calcmode="lin" valueType="num">
                                      <p:cBhvr additive="base">
                                        <p:cTn dur="1000"/>
                                        <p:tgtEl>
                                          <p:spTgt spid="719"/>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718"/>
                                        </p:tgtEl>
                                        <p:attrNameLst>
                                          <p:attrName>style.visibility</p:attrName>
                                        </p:attrNameLst>
                                      </p:cBhvr>
                                      <p:to>
                                        <p:strVal val="visible"/>
                                      </p:to>
                                    </p:set>
                                    <p:animEffect filter="fade" transition="in">
                                      <p:cBhvr>
                                        <p:cTn dur="1000"/>
                                        <p:tgtEl>
                                          <p:spTgt spid="7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82"/>
          <p:cNvSpPr txBox="1"/>
          <p:nvPr>
            <p:ph idx="1" type="subTitle"/>
          </p:nvPr>
        </p:nvSpPr>
        <p:spPr>
          <a:xfrm>
            <a:off x="2029675" y="123075"/>
            <a:ext cx="3106200" cy="17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Roboto Condensed Medium"/>
                <a:ea typeface="Roboto Condensed Medium"/>
                <a:cs typeface="Roboto Condensed Medium"/>
                <a:sym typeface="Roboto Condensed Medium"/>
              </a:rPr>
              <a:t>1. Secure Over-the-Air (OTA) Updates</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500">
                <a:latin typeface="Roboto Condensed Medium"/>
                <a:ea typeface="Roboto Condensed Medium"/>
                <a:cs typeface="Roboto Condensed Medium"/>
                <a:sym typeface="Roboto Condensed Medium"/>
              </a:rPr>
              <a:t>2. V2V and V2I Communication</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500">
                <a:latin typeface="Roboto Condensed Medium"/>
                <a:ea typeface="Roboto Condensed Medium"/>
                <a:cs typeface="Roboto Condensed Medium"/>
                <a:sym typeface="Roboto Condensed Medium"/>
              </a:rPr>
              <a:t>3. Supply Chain Transparency</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5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500">
                <a:latin typeface="Roboto Condensed Medium"/>
                <a:ea typeface="Roboto Condensed Medium"/>
                <a:cs typeface="Roboto Condensed Medium"/>
                <a:sym typeface="Roboto Condensed Medium"/>
              </a:rPr>
              <a:t>4. Vehicle Identity and Access Control</a:t>
            </a:r>
            <a:endParaRPr sz="1500">
              <a:latin typeface="Roboto Condensed Medium"/>
              <a:ea typeface="Roboto Condensed Medium"/>
              <a:cs typeface="Roboto Condensed Medium"/>
              <a:sym typeface="Roboto Condensed Medium"/>
            </a:endParaRPr>
          </a:p>
        </p:txBody>
      </p:sp>
      <p:pic>
        <p:nvPicPr>
          <p:cNvPr id="726" name="Google Shape;726;p82"/>
          <p:cNvPicPr preferRelativeResize="0"/>
          <p:nvPr/>
        </p:nvPicPr>
        <p:blipFill>
          <a:blip r:embed="rId3">
            <a:alphaModFix/>
          </a:blip>
          <a:stretch>
            <a:fillRect/>
          </a:stretch>
        </p:blipFill>
        <p:spPr>
          <a:xfrm>
            <a:off x="5306550" y="187950"/>
            <a:ext cx="3477950" cy="4655351"/>
          </a:xfrm>
          <a:prstGeom prst="rect">
            <a:avLst/>
          </a:prstGeom>
          <a:noFill/>
          <a:ln>
            <a:noFill/>
          </a:ln>
        </p:spPr>
      </p:pic>
      <p:pic>
        <p:nvPicPr>
          <p:cNvPr id="727" name="Google Shape;727;p82"/>
          <p:cNvPicPr preferRelativeResize="0"/>
          <p:nvPr/>
        </p:nvPicPr>
        <p:blipFill>
          <a:blip r:embed="rId4">
            <a:alphaModFix/>
          </a:blip>
          <a:stretch>
            <a:fillRect/>
          </a:stretch>
        </p:blipFill>
        <p:spPr>
          <a:xfrm>
            <a:off x="654513" y="2077450"/>
            <a:ext cx="3959136" cy="2765850"/>
          </a:xfrm>
          <a:prstGeom prst="rect">
            <a:avLst/>
          </a:prstGeom>
          <a:noFill/>
          <a:ln>
            <a:noFill/>
          </a:ln>
        </p:spPr>
      </p:pic>
      <p:sp>
        <p:nvSpPr>
          <p:cNvPr id="728" name="Google Shape;728;p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25"/>
                                        </p:tgtEl>
                                        <p:attrNameLst>
                                          <p:attrName>style.visibility</p:attrName>
                                        </p:attrNameLst>
                                      </p:cBhvr>
                                      <p:to>
                                        <p:strVal val="visible"/>
                                      </p:to>
                                    </p:set>
                                    <p:animEffect filter="fade" transition="in">
                                      <p:cBhvr>
                                        <p:cTn dur="1000"/>
                                        <p:tgtEl>
                                          <p:spTgt spid="7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83"/>
          <p:cNvSpPr txBox="1"/>
          <p:nvPr>
            <p:ph idx="1" type="subTitle"/>
          </p:nvPr>
        </p:nvSpPr>
        <p:spPr>
          <a:xfrm>
            <a:off x="2584575" y="219100"/>
            <a:ext cx="3553500" cy="21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Condensed Medium"/>
                <a:ea typeface="Roboto Condensed Medium"/>
                <a:cs typeface="Roboto Condensed Medium"/>
                <a:sym typeface="Roboto Condensed Medium"/>
              </a:rPr>
              <a:t>5. Automated Insurance Claims</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600">
                <a:latin typeface="Roboto Condensed Medium"/>
                <a:ea typeface="Roboto Condensed Medium"/>
                <a:cs typeface="Roboto Condensed Medium"/>
                <a:sym typeface="Roboto Condensed Medium"/>
              </a:rPr>
              <a:t>6. Secure Data Sharing</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600">
                <a:latin typeface="Roboto Condensed Medium"/>
                <a:ea typeface="Roboto Condensed Medium"/>
                <a:cs typeface="Roboto Condensed Medium"/>
                <a:sym typeface="Roboto Condensed Medium"/>
              </a:rPr>
              <a:t>7. Immutable Incident Records</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600">
              <a:latin typeface="Roboto Condensed Medium"/>
              <a:ea typeface="Roboto Condensed Medium"/>
              <a:cs typeface="Roboto Condensed Medium"/>
              <a:sym typeface="Roboto Condensed Medium"/>
            </a:endParaRPr>
          </a:p>
          <a:p>
            <a:pPr indent="0" lvl="0" marL="0" rtl="0" algn="l">
              <a:spcBef>
                <a:spcPts val="0"/>
              </a:spcBef>
              <a:spcAft>
                <a:spcPts val="0"/>
              </a:spcAft>
              <a:buNone/>
            </a:pPr>
            <a:r>
              <a:rPr lang="en" sz="1600">
                <a:latin typeface="Roboto Condensed Medium"/>
                <a:ea typeface="Roboto Condensed Medium"/>
                <a:cs typeface="Roboto Condensed Medium"/>
                <a:sym typeface="Roboto Condensed Medium"/>
              </a:rPr>
              <a:t>8. Authentication and Authorization</a:t>
            </a:r>
            <a:endParaRPr sz="1600">
              <a:latin typeface="Roboto Condensed Medium"/>
              <a:ea typeface="Roboto Condensed Medium"/>
              <a:cs typeface="Roboto Condensed Medium"/>
              <a:sym typeface="Roboto Condensed Medium"/>
            </a:endParaRPr>
          </a:p>
        </p:txBody>
      </p:sp>
      <p:pic>
        <p:nvPicPr>
          <p:cNvPr id="734" name="Google Shape;734;p83"/>
          <p:cNvPicPr preferRelativeResize="0"/>
          <p:nvPr/>
        </p:nvPicPr>
        <p:blipFill>
          <a:blip r:embed="rId3">
            <a:alphaModFix/>
          </a:blip>
          <a:stretch>
            <a:fillRect/>
          </a:stretch>
        </p:blipFill>
        <p:spPr>
          <a:xfrm>
            <a:off x="3005125" y="2578625"/>
            <a:ext cx="4152900" cy="2171700"/>
          </a:xfrm>
          <a:prstGeom prst="rect">
            <a:avLst/>
          </a:prstGeom>
          <a:noFill/>
          <a:ln>
            <a:noFill/>
          </a:ln>
        </p:spPr>
      </p:pic>
      <p:sp>
        <p:nvSpPr>
          <p:cNvPr id="735" name="Google Shape;735;p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33"/>
                                        </p:tgtEl>
                                        <p:attrNameLst>
                                          <p:attrName>style.visibility</p:attrName>
                                        </p:attrNameLst>
                                      </p:cBhvr>
                                      <p:to>
                                        <p:strVal val="visible"/>
                                      </p:to>
                                    </p:set>
                                    <p:animEffect filter="fade" transition="in">
                                      <p:cBhvr>
                                        <p:cTn dur="1000"/>
                                        <p:tgtEl>
                                          <p:spTgt spid="7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pic>
        <p:nvPicPr>
          <p:cNvPr id="740" name="Google Shape;740;p84"/>
          <p:cNvPicPr preferRelativeResize="0"/>
          <p:nvPr/>
        </p:nvPicPr>
        <p:blipFill>
          <a:blip r:embed="rId3">
            <a:alphaModFix/>
          </a:blip>
          <a:stretch>
            <a:fillRect/>
          </a:stretch>
        </p:blipFill>
        <p:spPr>
          <a:xfrm>
            <a:off x="1395150" y="133625"/>
            <a:ext cx="6353699" cy="4876251"/>
          </a:xfrm>
          <a:prstGeom prst="rect">
            <a:avLst/>
          </a:prstGeom>
          <a:noFill/>
          <a:ln>
            <a:noFill/>
          </a:ln>
        </p:spPr>
      </p:pic>
      <p:sp>
        <p:nvSpPr>
          <p:cNvPr id="741" name="Google Shape;741;p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85"/>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Comparative Analysis &amp; Case Studies</a:t>
            </a:r>
            <a:endParaRPr/>
          </a:p>
        </p:txBody>
      </p:sp>
      <p:sp>
        <p:nvSpPr>
          <p:cNvPr id="747" name="Google Shape;747;p85"/>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07</a:t>
            </a:r>
            <a:endParaRPr/>
          </a:p>
        </p:txBody>
      </p:sp>
      <p:sp>
        <p:nvSpPr>
          <p:cNvPr id="748" name="Google Shape;748;p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747"/>
                                        </p:tgtEl>
                                        <p:attrNameLst>
                                          <p:attrName>style.visibility</p:attrName>
                                        </p:attrNameLst>
                                      </p:cBhvr>
                                      <p:to>
                                        <p:strVal val="visible"/>
                                      </p:to>
                                    </p:set>
                                    <p:anim calcmode="lin" valueType="num">
                                      <p:cBhvr additive="base">
                                        <p:cTn dur="1000"/>
                                        <p:tgtEl>
                                          <p:spTgt spid="747"/>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746"/>
                                        </p:tgtEl>
                                        <p:attrNameLst>
                                          <p:attrName>style.visibility</p:attrName>
                                        </p:attrNameLst>
                                      </p:cBhvr>
                                      <p:to>
                                        <p:strVal val="visible"/>
                                      </p:to>
                                    </p:set>
                                    <p:animEffect filter="fade" transition="in">
                                      <p:cBhvr>
                                        <p:cTn dur="1000"/>
                                        <p:tgtEl>
                                          <p:spTgt spid="7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pic>
        <p:nvPicPr>
          <p:cNvPr id="625" name="Google Shape;625;p68"/>
          <p:cNvPicPr preferRelativeResize="0"/>
          <p:nvPr/>
        </p:nvPicPr>
        <p:blipFill>
          <a:blip r:embed="rId3">
            <a:alphaModFix/>
          </a:blip>
          <a:stretch>
            <a:fillRect/>
          </a:stretch>
        </p:blipFill>
        <p:spPr>
          <a:xfrm>
            <a:off x="125175" y="744850"/>
            <a:ext cx="5319599" cy="4291251"/>
          </a:xfrm>
          <a:prstGeom prst="rect">
            <a:avLst/>
          </a:prstGeom>
          <a:noFill/>
          <a:ln>
            <a:noFill/>
          </a:ln>
        </p:spPr>
      </p:pic>
      <p:sp>
        <p:nvSpPr>
          <p:cNvPr id="626" name="Google Shape;626;p68"/>
          <p:cNvSpPr txBox="1"/>
          <p:nvPr>
            <p:ph idx="4294967295" type="ctrTitle"/>
          </p:nvPr>
        </p:nvSpPr>
        <p:spPr>
          <a:xfrm>
            <a:off x="1" y="0"/>
            <a:ext cx="53196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AGENDA</a:t>
            </a:r>
            <a:endParaRPr/>
          </a:p>
        </p:txBody>
      </p:sp>
      <p:sp>
        <p:nvSpPr>
          <p:cNvPr id="627" name="Google Shape;627;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28" name="Google Shape;628;p68"/>
          <p:cNvPicPr preferRelativeResize="0"/>
          <p:nvPr/>
        </p:nvPicPr>
        <p:blipFill>
          <a:blip r:embed="rId4">
            <a:alphaModFix/>
          </a:blip>
          <a:stretch>
            <a:fillRect/>
          </a:stretch>
        </p:blipFill>
        <p:spPr>
          <a:xfrm>
            <a:off x="5607324" y="1441463"/>
            <a:ext cx="3394500" cy="2260500"/>
          </a:xfrm>
          <a:prstGeom prst="roundRect">
            <a:avLst>
              <a:gd fmla="val 16667" name="adj"/>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86"/>
          <p:cNvSpPr txBox="1"/>
          <p:nvPr>
            <p:ph idx="1" type="subTitle"/>
          </p:nvPr>
        </p:nvSpPr>
        <p:spPr>
          <a:xfrm>
            <a:off x="979375" y="625200"/>
            <a:ext cx="3907200" cy="9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Condensed"/>
                <a:ea typeface="Roboto Condensed"/>
                <a:cs typeface="Roboto Condensed"/>
                <a:sym typeface="Roboto Condensed"/>
              </a:rPr>
              <a:t>Summary comparison of previous survey articles on the </a:t>
            </a:r>
            <a:r>
              <a:rPr b="1" lang="en">
                <a:latin typeface="Roboto Condensed"/>
                <a:ea typeface="Roboto Condensed"/>
                <a:cs typeface="Roboto Condensed"/>
                <a:sym typeface="Roboto Condensed"/>
              </a:rPr>
              <a:t>A Review on Blockchain Technologies for an Advanced and Cyber-Resilient Automotive Industry.</a:t>
            </a:r>
            <a:endParaRPr b="1">
              <a:latin typeface="Roboto Condensed"/>
              <a:ea typeface="Roboto Condensed"/>
              <a:cs typeface="Roboto Condensed"/>
              <a:sym typeface="Roboto Condensed"/>
            </a:endParaRPr>
          </a:p>
        </p:txBody>
      </p:sp>
      <p:sp>
        <p:nvSpPr>
          <p:cNvPr id="754" name="Google Shape;754;p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55" name="Google Shape;755;p86"/>
          <p:cNvPicPr preferRelativeResize="0"/>
          <p:nvPr/>
        </p:nvPicPr>
        <p:blipFill>
          <a:blip r:embed="rId3">
            <a:alphaModFix/>
          </a:blip>
          <a:stretch>
            <a:fillRect/>
          </a:stretch>
        </p:blipFill>
        <p:spPr>
          <a:xfrm>
            <a:off x="5129644" y="60575"/>
            <a:ext cx="3965280" cy="4996252"/>
          </a:xfrm>
          <a:prstGeom prst="rect">
            <a:avLst/>
          </a:prstGeom>
          <a:noFill/>
          <a:ln>
            <a:noFill/>
          </a:ln>
        </p:spPr>
      </p:pic>
      <p:pic>
        <p:nvPicPr>
          <p:cNvPr id="756" name="Google Shape;756;p86"/>
          <p:cNvPicPr preferRelativeResize="0"/>
          <p:nvPr/>
        </p:nvPicPr>
        <p:blipFill>
          <a:blip r:embed="rId4">
            <a:alphaModFix/>
          </a:blip>
          <a:stretch>
            <a:fillRect/>
          </a:stretch>
        </p:blipFill>
        <p:spPr>
          <a:xfrm>
            <a:off x="869175" y="1634975"/>
            <a:ext cx="4093610" cy="3305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8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62" name="Google Shape;762;p87"/>
          <p:cNvSpPr txBox="1"/>
          <p:nvPr>
            <p:ph idx="1" type="subTitle"/>
          </p:nvPr>
        </p:nvSpPr>
        <p:spPr>
          <a:xfrm>
            <a:off x="2908625" y="3505325"/>
            <a:ext cx="5906100" cy="9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 comparison of previous survey articles on the Internet of Vehicles (IoVs). ’✓’ indicates that the topic is covered, ’✗’ indicates that the topic is not covered, and ’✴’ indicates that the topic is partially covered.</a:t>
            </a:r>
            <a:endParaRPr/>
          </a:p>
        </p:txBody>
      </p:sp>
      <p:pic>
        <p:nvPicPr>
          <p:cNvPr id="763" name="Google Shape;763;p87"/>
          <p:cNvPicPr preferRelativeResize="0"/>
          <p:nvPr/>
        </p:nvPicPr>
        <p:blipFill>
          <a:blip r:embed="rId3">
            <a:alphaModFix/>
          </a:blip>
          <a:stretch>
            <a:fillRect/>
          </a:stretch>
        </p:blipFill>
        <p:spPr>
          <a:xfrm>
            <a:off x="874902" y="127975"/>
            <a:ext cx="8146251" cy="3419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69" name="Google Shape;769;p88"/>
          <p:cNvPicPr preferRelativeResize="0"/>
          <p:nvPr/>
        </p:nvPicPr>
        <p:blipFill rotWithShape="1">
          <a:blip r:embed="rId3">
            <a:alphaModFix/>
          </a:blip>
          <a:srcRect b="60062" l="0" r="0" t="0"/>
          <a:stretch/>
        </p:blipFill>
        <p:spPr>
          <a:xfrm>
            <a:off x="1558075" y="262850"/>
            <a:ext cx="4175850" cy="3016476"/>
          </a:xfrm>
          <a:prstGeom prst="rect">
            <a:avLst/>
          </a:prstGeom>
          <a:noFill/>
          <a:ln>
            <a:noFill/>
          </a:ln>
        </p:spPr>
      </p:pic>
      <p:sp>
        <p:nvSpPr>
          <p:cNvPr id="770" name="Google Shape;770;p88"/>
          <p:cNvSpPr txBox="1"/>
          <p:nvPr/>
        </p:nvSpPr>
        <p:spPr>
          <a:xfrm>
            <a:off x="0" y="0"/>
            <a:ext cx="499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71" name="Google Shape;771;p88"/>
          <p:cNvSpPr txBox="1"/>
          <p:nvPr/>
        </p:nvSpPr>
        <p:spPr>
          <a:xfrm>
            <a:off x="2740948" y="4706125"/>
            <a:ext cx="60318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b="1" lang="en">
                <a:solidFill>
                  <a:schemeClr val="lt1"/>
                </a:solidFill>
              </a:rPr>
              <a:t>Algorithm 1: Pseudocode for the Firmware Update contract</a:t>
            </a:r>
            <a:endParaRPr b="1">
              <a:solidFill>
                <a:schemeClr val="lt1"/>
              </a:solidFill>
            </a:endParaRPr>
          </a:p>
        </p:txBody>
      </p:sp>
      <p:pic>
        <p:nvPicPr>
          <p:cNvPr id="772" name="Google Shape;772;p88"/>
          <p:cNvPicPr preferRelativeResize="0"/>
          <p:nvPr/>
        </p:nvPicPr>
        <p:blipFill rotWithShape="1">
          <a:blip r:embed="rId3">
            <a:alphaModFix/>
          </a:blip>
          <a:srcRect b="0" l="0" r="0" t="38465"/>
          <a:stretch/>
        </p:blipFill>
        <p:spPr>
          <a:xfrm>
            <a:off x="5864675" y="1250100"/>
            <a:ext cx="3156475" cy="35131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89"/>
          <p:cNvSpPr txBox="1"/>
          <p:nvPr>
            <p:ph idx="1" type="subTitle"/>
          </p:nvPr>
        </p:nvSpPr>
        <p:spPr>
          <a:xfrm>
            <a:off x="5366250" y="792729"/>
            <a:ext cx="3106200" cy="19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Condensed"/>
                <a:ea typeface="Roboto Condensed"/>
                <a:cs typeface="Roboto Condensed"/>
                <a:sym typeface="Roboto Condensed"/>
              </a:rPr>
              <a:t>Case Studies:</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Firmware Updates in Autonomous Vehicles</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Federated Learning in IoV</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Blockchain in Cyber-Physical Systems</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Applications of Blockchain in IoV</a:t>
            </a:r>
            <a:endParaRPr b="1">
              <a:latin typeface="Roboto Condensed"/>
              <a:ea typeface="Roboto Condensed"/>
              <a:cs typeface="Roboto Condensed"/>
              <a:sym typeface="Roboto Condensed"/>
            </a:endParaRPr>
          </a:p>
        </p:txBody>
      </p:sp>
      <p:sp>
        <p:nvSpPr>
          <p:cNvPr id="778" name="Google Shape;778;p8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79" name="Google Shape;779;p89"/>
          <p:cNvPicPr preferRelativeResize="0"/>
          <p:nvPr/>
        </p:nvPicPr>
        <p:blipFill>
          <a:blip r:embed="rId3">
            <a:alphaModFix/>
          </a:blip>
          <a:stretch>
            <a:fillRect/>
          </a:stretch>
        </p:blipFill>
        <p:spPr>
          <a:xfrm>
            <a:off x="5333988" y="2954700"/>
            <a:ext cx="3170725" cy="1871249"/>
          </a:xfrm>
          <a:prstGeom prst="rect">
            <a:avLst/>
          </a:prstGeom>
          <a:noFill/>
          <a:ln>
            <a:noFill/>
          </a:ln>
        </p:spPr>
      </p:pic>
      <p:pic>
        <p:nvPicPr>
          <p:cNvPr id="780" name="Google Shape;780;p89"/>
          <p:cNvPicPr preferRelativeResize="0"/>
          <p:nvPr/>
        </p:nvPicPr>
        <p:blipFill>
          <a:blip r:embed="rId4">
            <a:alphaModFix/>
          </a:blip>
          <a:stretch>
            <a:fillRect/>
          </a:stretch>
        </p:blipFill>
        <p:spPr>
          <a:xfrm>
            <a:off x="915400" y="792725"/>
            <a:ext cx="3983525" cy="40332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90"/>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Prospects &amp; Evolutions</a:t>
            </a:r>
            <a:endParaRPr/>
          </a:p>
        </p:txBody>
      </p:sp>
      <p:sp>
        <p:nvSpPr>
          <p:cNvPr id="786" name="Google Shape;786;p90"/>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08</a:t>
            </a:r>
            <a:endParaRPr/>
          </a:p>
        </p:txBody>
      </p:sp>
      <p:sp>
        <p:nvSpPr>
          <p:cNvPr id="787" name="Google Shape;787;p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786"/>
                                        </p:tgtEl>
                                        <p:attrNameLst>
                                          <p:attrName>style.visibility</p:attrName>
                                        </p:attrNameLst>
                                      </p:cBhvr>
                                      <p:to>
                                        <p:strVal val="visible"/>
                                      </p:to>
                                    </p:set>
                                    <p:anim calcmode="lin" valueType="num">
                                      <p:cBhvr additive="base">
                                        <p:cTn dur="1000"/>
                                        <p:tgtEl>
                                          <p:spTgt spid="786"/>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785"/>
                                        </p:tgtEl>
                                        <p:attrNameLst>
                                          <p:attrName>style.visibility</p:attrName>
                                        </p:attrNameLst>
                                      </p:cBhvr>
                                      <p:to>
                                        <p:strVal val="visible"/>
                                      </p:to>
                                    </p:set>
                                    <p:animEffect filter="fade" transition="in">
                                      <p:cBhvr>
                                        <p:cTn dur="1000"/>
                                        <p:tgtEl>
                                          <p:spTgt spid="7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91"/>
          <p:cNvSpPr txBox="1"/>
          <p:nvPr>
            <p:ph idx="1" type="subTitle"/>
          </p:nvPr>
        </p:nvSpPr>
        <p:spPr>
          <a:xfrm>
            <a:off x="5581850" y="477975"/>
            <a:ext cx="3106200" cy="1836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IoT &amp; AI Integration</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Augmented Reality (AR) &amp; Virtual Reality (VR) Integration</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Supply Chain Transparency</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Peer-to-Peer Models</a:t>
            </a:r>
            <a:endParaRPr b="1">
              <a:latin typeface="Roboto Condensed"/>
              <a:ea typeface="Roboto Condensed"/>
              <a:cs typeface="Roboto Condensed"/>
              <a:sym typeface="Roboto Condensed"/>
            </a:endParaRPr>
          </a:p>
          <a:p>
            <a:pPr indent="-330200" lvl="0" marL="457200" rtl="0" algn="l">
              <a:spcBef>
                <a:spcPts val="0"/>
              </a:spcBef>
              <a:spcAft>
                <a:spcPts val="0"/>
              </a:spcAft>
              <a:buSzPts val="1600"/>
              <a:buFont typeface="Roboto Condensed"/>
              <a:buAutoNum type="arabicPeriod"/>
            </a:pPr>
            <a:r>
              <a:rPr b="1" lang="en">
                <a:latin typeface="Roboto Condensed"/>
                <a:ea typeface="Roboto Condensed"/>
                <a:cs typeface="Roboto Condensed"/>
                <a:sym typeface="Roboto Condensed"/>
              </a:rPr>
              <a:t>Enhanced Security Frameworks</a:t>
            </a:r>
            <a:endParaRPr b="1">
              <a:latin typeface="Roboto Condensed"/>
              <a:ea typeface="Roboto Condensed"/>
              <a:cs typeface="Roboto Condensed"/>
              <a:sym typeface="Roboto Condensed"/>
            </a:endParaRPr>
          </a:p>
        </p:txBody>
      </p:sp>
      <p:sp>
        <p:nvSpPr>
          <p:cNvPr id="793" name="Google Shape;793;p9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94" name="Google Shape;794;p91"/>
          <p:cNvPicPr preferRelativeResize="0"/>
          <p:nvPr/>
        </p:nvPicPr>
        <p:blipFill>
          <a:blip r:embed="rId3">
            <a:alphaModFix/>
          </a:blip>
          <a:stretch>
            <a:fillRect/>
          </a:stretch>
        </p:blipFill>
        <p:spPr>
          <a:xfrm>
            <a:off x="715650" y="1171475"/>
            <a:ext cx="4640325" cy="1886900"/>
          </a:xfrm>
          <a:prstGeom prst="rect">
            <a:avLst/>
          </a:prstGeom>
          <a:noFill/>
          <a:ln>
            <a:noFill/>
          </a:ln>
        </p:spPr>
      </p:pic>
      <p:pic>
        <p:nvPicPr>
          <p:cNvPr id="795" name="Google Shape;795;p91"/>
          <p:cNvPicPr preferRelativeResize="0"/>
          <p:nvPr/>
        </p:nvPicPr>
        <p:blipFill>
          <a:blip r:embed="rId4">
            <a:alphaModFix/>
          </a:blip>
          <a:stretch>
            <a:fillRect/>
          </a:stretch>
        </p:blipFill>
        <p:spPr>
          <a:xfrm>
            <a:off x="5810425" y="2422600"/>
            <a:ext cx="2502311" cy="2498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92"/>
                                        </p:tgtEl>
                                        <p:attrNameLst>
                                          <p:attrName>style.visibility</p:attrName>
                                        </p:attrNameLst>
                                      </p:cBhvr>
                                      <p:to>
                                        <p:strVal val="visible"/>
                                      </p:to>
                                    </p:set>
                                    <p:animEffect filter="fade" transition="in">
                                      <p:cBhvr>
                                        <p:cTn dur="1000"/>
                                        <p:tgtEl>
                                          <p:spTgt spid="7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92"/>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 &amp; Call to Action</a:t>
            </a:r>
            <a:endParaRPr/>
          </a:p>
        </p:txBody>
      </p:sp>
      <p:sp>
        <p:nvSpPr>
          <p:cNvPr id="801" name="Google Shape;801;p92"/>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09</a:t>
            </a:r>
            <a:endParaRPr/>
          </a:p>
        </p:txBody>
      </p:sp>
      <p:sp>
        <p:nvSpPr>
          <p:cNvPr id="802" name="Google Shape;802;p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801"/>
                                        </p:tgtEl>
                                        <p:attrNameLst>
                                          <p:attrName>style.visibility</p:attrName>
                                        </p:attrNameLst>
                                      </p:cBhvr>
                                      <p:to>
                                        <p:strVal val="visible"/>
                                      </p:to>
                                    </p:set>
                                    <p:anim calcmode="lin" valueType="num">
                                      <p:cBhvr additive="base">
                                        <p:cTn dur="1000"/>
                                        <p:tgtEl>
                                          <p:spTgt spid="801"/>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800"/>
                                        </p:tgtEl>
                                        <p:attrNameLst>
                                          <p:attrName>style.visibility</p:attrName>
                                        </p:attrNameLst>
                                      </p:cBhvr>
                                      <p:to>
                                        <p:strVal val="visible"/>
                                      </p:to>
                                    </p:set>
                                    <p:animEffect filter="fade" transition="in">
                                      <p:cBhvr>
                                        <p:cTn dur="1000"/>
                                        <p:tgtEl>
                                          <p:spTgt spid="8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9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08" name="Google Shape;808;p93"/>
          <p:cNvSpPr txBox="1"/>
          <p:nvPr>
            <p:ph type="title"/>
          </p:nvPr>
        </p:nvSpPr>
        <p:spPr>
          <a:xfrm flipH="1">
            <a:off x="152275" y="1008150"/>
            <a:ext cx="1694100" cy="297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As vehicles evolve into more connected, intelligent entities, the synergy of blockchain and IoV will be instrumental in shaping a future of transportation that is not only smart and efficient but also secure and trustworthy.</a:t>
            </a:r>
            <a:endParaRPr sz="1500"/>
          </a:p>
        </p:txBody>
      </p:sp>
      <p:pic>
        <p:nvPicPr>
          <p:cNvPr id="809" name="Google Shape;809;p93"/>
          <p:cNvPicPr preferRelativeResize="0"/>
          <p:nvPr/>
        </p:nvPicPr>
        <p:blipFill>
          <a:blip r:embed="rId3">
            <a:alphaModFix/>
          </a:blip>
          <a:stretch>
            <a:fillRect/>
          </a:stretch>
        </p:blipFill>
        <p:spPr>
          <a:xfrm>
            <a:off x="1948050" y="1014700"/>
            <a:ext cx="4463550" cy="2975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94"/>
          <p:cNvSpPr txBox="1"/>
          <p:nvPr>
            <p:ph type="ctrTitle"/>
          </p:nvPr>
        </p:nvSpPr>
        <p:spPr>
          <a:xfrm flipH="1">
            <a:off x="496225" y="1892845"/>
            <a:ext cx="2695800" cy="13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000"/>
              <a:t>THANKS</a:t>
            </a:r>
            <a:endParaRPr sz="7000"/>
          </a:p>
        </p:txBody>
      </p:sp>
      <p:cxnSp>
        <p:nvCxnSpPr>
          <p:cNvPr id="815" name="Google Shape;815;p94"/>
          <p:cNvCxnSpPr/>
          <p:nvPr/>
        </p:nvCxnSpPr>
        <p:spPr>
          <a:xfrm>
            <a:off x="3192018" y="1702080"/>
            <a:ext cx="0" cy="1716900"/>
          </a:xfrm>
          <a:prstGeom prst="straightConnector1">
            <a:avLst/>
          </a:prstGeom>
          <a:noFill/>
          <a:ln cap="flat" cmpd="sng" w="28575">
            <a:solidFill>
              <a:schemeClr val="lt1"/>
            </a:solidFill>
            <a:prstDash val="solid"/>
            <a:round/>
            <a:headEnd len="med" w="med" type="none"/>
            <a:tailEnd len="med" w="med" type="none"/>
          </a:ln>
        </p:spPr>
      </p:cxnSp>
      <p:sp>
        <p:nvSpPr>
          <p:cNvPr id="816" name="Google Shape;816;p94"/>
          <p:cNvSpPr/>
          <p:nvPr/>
        </p:nvSpPr>
        <p:spPr>
          <a:xfrm>
            <a:off x="3470075" y="2135425"/>
            <a:ext cx="2577000" cy="544200"/>
          </a:xfrm>
          <a:prstGeom prst="rect">
            <a:avLst/>
          </a:prstGeom>
          <a:solidFill>
            <a:srgbClr val="405BA3"/>
          </a:solidFill>
          <a:ln cap="flat" cmpd="sng" w="9525">
            <a:solidFill>
              <a:srgbClr val="405BA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Condensed Light"/>
              <a:ea typeface="Roboto Condensed Light"/>
              <a:cs typeface="Roboto Condensed Light"/>
              <a:sym typeface="Roboto Condensed Light"/>
            </a:endParaRPr>
          </a:p>
        </p:txBody>
      </p:sp>
      <p:pic>
        <p:nvPicPr>
          <p:cNvPr id="817" name="Google Shape;817;p94"/>
          <p:cNvPicPr preferRelativeResize="0"/>
          <p:nvPr/>
        </p:nvPicPr>
        <p:blipFill>
          <a:blip r:embed="rId3">
            <a:alphaModFix/>
          </a:blip>
          <a:stretch>
            <a:fillRect/>
          </a:stretch>
        </p:blipFill>
        <p:spPr>
          <a:xfrm>
            <a:off x="3385500" y="1713300"/>
            <a:ext cx="3052243" cy="1716900"/>
          </a:xfrm>
          <a:prstGeom prst="rect">
            <a:avLst/>
          </a:prstGeom>
          <a:noFill/>
          <a:ln>
            <a:noFill/>
          </a:ln>
        </p:spPr>
      </p:pic>
      <p:sp>
        <p:nvSpPr>
          <p:cNvPr id="818" name="Google Shape;818;p9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69"/>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to Blockchain</a:t>
            </a:r>
            <a:endParaRPr/>
          </a:p>
        </p:txBody>
      </p:sp>
      <p:sp>
        <p:nvSpPr>
          <p:cNvPr id="634" name="Google Shape;634;p69"/>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01</a:t>
            </a:r>
            <a:endParaRPr/>
          </a:p>
        </p:txBody>
      </p:sp>
      <p:sp>
        <p:nvSpPr>
          <p:cNvPr id="635" name="Google Shape;635;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34"/>
                                        </p:tgtEl>
                                        <p:attrNameLst>
                                          <p:attrName>style.visibility</p:attrName>
                                        </p:attrNameLst>
                                      </p:cBhvr>
                                      <p:to>
                                        <p:strVal val="visible"/>
                                      </p:to>
                                    </p:set>
                                    <p:anim calcmode="lin" valueType="num">
                                      <p:cBhvr additive="base">
                                        <p:cTn dur="1000"/>
                                        <p:tgtEl>
                                          <p:spTgt spid="634"/>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633"/>
                                        </p:tgtEl>
                                        <p:attrNameLst>
                                          <p:attrName>style.visibility</p:attrName>
                                        </p:attrNameLst>
                                      </p:cBhvr>
                                      <p:to>
                                        <p:strVal val="visible"/>
                                      </p:to>
                                    </p:set>
                                    <p:animEffect filter="fade" transition="in">
                                      <p:cBhvr>
                                        <p:cTn dur="1000"/>
                                        <p:tgtEl>
                                          <p:spTgt spid="6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70"/>
          <p:cNvSpPr txBox="1"/>
          <p:nvPr>
            <p:ph idx="1" type="subTitle"/>
          </p:nvPr>
        </p:nvSpPr>
        <p:spPr>
          <a:xfrm>
            <a:off x="0" y="227525"/>
            <a:ext cx="5890800" cy="345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7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1. </a:t>
            </a:r>
            <a:r>
              <a:rPr lang="en" sz="1900">
                <a:latin typeface="Roboto Condensed Medium"/>
                <a:ea typeface="Roboto Condensed Medium"/>
                <a:cs typeface="Roboto Condensed Medium"/>
                <a:sym typeface="Roboto Condensed Medium"/>
              </a:rPr>
              <a:t>Blockchain is a distributed ledger that uses cryptography to securely link transaction records.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2. </a:t>
            </a:r>
            <a:r>
              <a:rPr lang="en" sz="1900">
                <a:latin typeface="Roboto Condensed Medium"/>
                <a:ea typeface="Roboto Condensed Medium"/>
                <a:cs typeface="Roboto Condensed Medium"/>
                <a:sym typeface="Roboto Condensed Medium"/>
              </a:rPr>
              <a:t>Each new block contains a hash linking it to the previous block and transaction data.</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3. </a:t>
            </a:r>
            <a:r>
              <a:rPr lang="en" sz="1900">
                <a:latin typeface="Roboto Condensed Medium"/>
                <a:ea typeface="Roboto Condensed Medium"/>
                <a:cs typeface="Roboto Condensed Medium"/>
                <a:sym typeface="Roboto Condensed Medium"/>
              </a:rPr>
              <a:t>Allows decentralized verification of information without a central authority using cryptography and consensus.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4. </a:t>
            </a:r>
            <a:r>
              <a:rPr lang="en" sz="1900">
                <a:latin typeface="Roboto Condensed Medium"/>
                <a:ea typeface="Roboto Condensed Medium"/>
                <a:cs typeface="Roboto Condensed Medium"/>
                <a:sym typeface="Roboto Condensed Medium"/>
              </a:rPr>
              <a:t>First introduced in 2008 with Bitcoin to record transactions.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5. </a:t>
            </a:r>
            <a:r>
              <a:rPr lang="en" sz="1900">
                <a:latin typeface="Roboto Condensed Medium"/>
                <a:ea typeface="Roboto Condensed Medium"/>
                <a:cs typeface="Roboto Condensed Medium"/>
                <a:sym typeface="Roboto Condensed Medium"/>
              </a:rPr>
              <a:t>Evolved for applications beyond cryptocurrencies including automotive systems to enhance security and cyber resilience.</a:t>
            </a:r>
            <a:endParaRPr sz="19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700">
              <a:latin typeface="Roboto Condensed Medium"/>
              <a:ea typeface="Roboto Condensed Medium"/>
              <a:cs typeface="Roboto Condensed Medium"/>
              <a:sym typeface="Roboto Condensed Medium"/>
            </a:endParaRPr>
          </a:p>
          <a:p>
            <a:pPr indent="0" lvl="0" marL="0" rtl="0" algn="l">
              <a:spcBef>
                <a:spcPts val="0"/>
              </a:spcBef>
              <a:spcAft>
                <a:spcPts val="0"/>
              </a:spcAft>
              <a:buNone/>
            </a:pPr>
            <a:r>
              <a:t/>
            </a:r>
            <a:endParaRPr sz="1700">
              <a:latin typeface="Roboto Condensed Medium"/>
              <a:ea typeface="Roboto Condensed Medium"/>
              <a:cs typeface="Roboto Condensed Medium"/>
              <a:sym typeface="Roboto Condensed Medium"/>
            </a:endParaRPr>
          </a:p>
        </p:txBody>
      </p:sp>
      <p:pic>
        <p:nvPicPr>
          <p:cNvPr id="641" name="Google Shape;641;p70"/>
          <p:cNvPicPr preferRelativeResize="0"/>
          <p:nvPr/>
        </p:nvPicPr>
        <p:blipFill>
          <a:blip r:embed="rId3">
            <a:alphaModFix/>
          </a:blip>
          <a:stretch>
            <a:fillRect/>
          </a:stretch>
        </p:blipFill>
        <p:spPr>
          <a:xfrm>
            <a:off x="6162375" y="152400"/>
            <a:ext cx="2831901" cy="2389225"/>
          </a:xfrm>
          <a:prstGeom prst="rect">
            <a:avLst/>
          </a:prstGeom>
          <a:noFill/>
          <a:ln>
            <a:noFill/>
          </a:ln>
        </p:spPr>
      </p:pic>
      <p:sp>
        <p:nvSpPr>
          <p:cNvPr id="642" name="Google Shape;642;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gtEl>
                                        <p:attrNameLst>
                                          <p:attrName>style.visibility</p:attrName>
                                        </p:attrNameLst>
                                      </p:cBhvr>
                                      <p:to>
                                        <p:strVal val="visible"/>
                                      </p:to>
                                    </p:set>
                                    <p:animEffect filter="fade" transition="in">
                                      <p:cBhvr>
                                        <p:cTn dur="1000"/>
                                        <p:tgtEl>
                                          <p:spTgt spid="6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71"/>
          <p:cNvSpPr txBox="1"/>
          <p:nvPr>
            <p:ph type="ctrTitle"/>
          </p:nvPr>
        </p:nvSpPr>
        <p:spPr>
          <a:xfrm>
            <a:off x="4201150" y="2511200"/>
            <a:ext cx="4299000" cy="240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Cyber-resilience in automotives</a:t>
            </a:r>
            <a:endParaRPr/>
          </a:p>
        </p:txBody>
      </p:sp>
      <p:sp>
        <p:nvSpPr>
          <p:cNvPr id="648" name="Google Shape;648;p71"/>
          <p:cNvSpPr txBox="1"/>
          <p:nvPr>
            <p:ph idx="2" type="title"/>
          </p:nvPr>
        </p:nvSpPr>
        <p:spPr>
          <a:xfrm>
            <a:off x="4297175" y="1317160"/>
            <a:ext cx="4299000" cy="10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02</a:t>
            </a:r>
            <a:endParaRPr/>
          </a:p>
        </p:txBody>
      </p:sp>
      <p:sp>
        <p:nvSpPr>
          <p:cNvPr id="649" name="Google Shape;649;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48"/>
                                        </p:tgtEl>
                                        <p:attrNameLst>
                                          <p:attrName>style.visibility</p:attrName>
                                        </p:attrNameLst>
                                      </p:cBhvr>
                                      <p:to>
                                        <p:strVal val="visible"/>
                                      </p:to>
                                    </p:set>
                                    <p:anim calcmode="lin" valueType="num">
                                      <p:cBhvr additive="base">
                                        <p:cTn dur="1000"/>
                                        <p:tgtEl>
                                          <p:spTgt spid="648"/>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647"/>
                                        </p:tgtEl>
                                        <p:attrNameLst>
                                          <p:attrName>style.visibility</p:attrName>
                                        </p:attrNameLst>
                                      </p:cBhvr>
                                      <p:to>
                                        <p:strVal val="visible"/>
                                      </p:to>
                                    </p:set>
                                    <p:animEffect filter="fade" transition="in">
                                      <p:cBhvr>
                                        <p:cTn dur="1000"/>
                                        <p:tgtEl>
                                          <p:spTgt spid="6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pic>
        <p:nvPicPr>
          <p:cNvPr id="654" name="Google Shape;654;p72"/>
          <p:cNvPicPr preferRelativeResize="0"/>
          <p:nvPr/>
        </p:nvPicPr>
        <p:blipFill>
          <a:blip r:embed="rId3">
            <a:alphaModFix/>
          </a:blip>
          <a:stretch>
            <a:fillRect/>
          </a:stretch>
        </p:blipFill>
        <p:spPr>
          <a:xfrm>
            <a:off x="4794400" y="318075"/>
            <a:ext cx="4206851" cy="4507340"/>
          </a:xfrm>
          <a:prstGeom prst="rect">
            <a:avLst/>
          </a:prstGeom>
          <a:noFill/>
          <a:ln>
            <a:noFill/>
          </a:ln>
        </p:spPr>
      </p:pic>
      <p:sp>
        <p:nvSpPr>
          <p:cNvPr id="655" name="Google Shape;655;p72"/>
          <p:cNvSpPr txBox="1"/>
          <p:nvPr>
            <p:ph idx="1" type="subTitle"/>
          </p:nvPr>
        </p:nvSpPr>
        <p:spPr>
          <a:xfrm>
            <a:off x="131325" y="205350"/>
            <a:ext cx="4376700" cy="4752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900">
                <a:latin typeface="Roboto Condensed Medium"/>
                <a:ea typeface="Roboto Condensed Medium"/>
                <a:cs typeface="Roboto Condensed Medium"/>
                <a:sym typeface="Roboto Condensed Medium"/>
              </a:rPr>
              <a:t>1. </a:t>
            </a:r>
            <a:r>
              <a:rPr lang="en" sz="1900">
                <a:latin typeface="Roboto Condensed Medium"/>
                <a:ea typeface="Roboto Condensed Medium"/>
                <a:cs typeface="Roboto Condensed Medium"/>
                <a:sym typeface="Roboto Condensed Medium"/>
              </a:rPr>
              <a:t>Vehicles are increasingly connected with internet-facing attack surfaces.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rPr lang="en" sz="1900">
                <a:latin typeface="Roboto Condensed Medium"/>
                <a:ea typeface="Roboto Condensed Medium"/>
                <a:cs typeface="Roboto Condensed Medium"/>
                <a:sym typeface="Roboto Condensed Medium"/>
              </a:rPr>
              <a:t>2. Threats include hacking vehicle systems, tracking/stalking drivers, and remotely disabling safety features.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rPr lang="en" sz="1900">
                <a:latin typeface="Roboto Condensed Medium"/>
                <a:ea typeface="Roboto Condensed Medium"/>
                <a:cs typeface="Roboto Condensed Medium"/>
                <a:sym typeface="Roboto Condensed Medium"/>
              </a:rPr>
              <a:t>3. </a:t>
            </a:r>
            <a:r>
              <a:rPr lang="en" sz="1900">
                <a:latin typeface="Roboto Condensed Medium"/>
                <a:ea typeface="Roboto Condensed Medium"/>
                <a:cs typeface="Roboto Condensed Medium"/>
                <a:sym typeface="Roboto Condensed Medium"/>
              </a:rPr>
              <a:t>Past breaches showed ability to hack brakes, steering, and engine remotely.</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rPr lang="en" sz="1900">
                <a:latin typeface="Roboto Condensed Medium"/>
                <a:ea typeface="Roboto Condensed Medium"/>
                <a:cs typeface="Roboto Condensed Medium"/>
                <a:sym typeface="Roboto Condensed Medium"/>
              </a:rPr>
              <a:t>4. Lack of security updates leaves many vehicles vulnerable for years.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rPr lang="en" sz="1900">
                <a:latin typeface="Roboto Condensed Medium"/>
                <a:ea typeface="Roboto Condensed Medium"/>
                <a:cs typeface="Roboto Condensed Medium"/>
                <a:sym typeface="Roboto Condensed Medium"/>
              </a:rPr>
              <a:t>5. Blockchain could help address issues like weak update mechanisms and single points of failure exploited in past attacks.</a:t>
            </a:r>
            <a:endParaRPr sz="1900">
              <a:latin typeface="Roboto Condensed Medium"/>
              <a:ea typeface="Roboto Condensed Medium"/>
              <a:cs typeface="Roboto Condensed Medium"/>
              <a:sym typeface="Roboto Condensed Medium"/>
            </a:endParaRPr>
          </a:p>
          <a:p>
            <a:pPr indent="0" lvl="0" marL="0" rtl="0" algn="just">
              <a:spcBef>
                <a:spcPts val="0"/>
              </a:spcBef>
              <a:spcAft>
                <a:spcPts val="0"/>
              </a:spcAft>
              <a:buClr>
                <a:schemeClr val="dk1"/>
              </a:buClr>
              <a:buSzPts val="1100"/>
              <a:buFont typeface="Arial"/>
              <a:buNone/>
            </a:pPr>
            <a:r>
              <a:t/>
            </a:r>
            <a:endParaRPr sz="1700">
              <a:latin typeface="Roboto Condensed Medium"/>
              <a:ea typeface="Roboto Condensed Medium"/>
              <a:cs typeface="Roboto Condensed Medium"/>
              <a:sym typeface="Roboto Condensed Medium"/>
            </a:endParaRPr>
          </a:p>
          <a:p>
            <a:pPr indent="0" lvl="0" marL="0" rtl="0" algn="just">
              <a:spcBef>
                <a:spcPts val="0"/>
              </a:spcBef>
              <a:spcAft>
                <a:spcPts val="0"/>
              </a:spcAft>
              <a:buNone/>
            </a:pPr>
            <a:r>
              <a:t/>
            </a:r>
            <a:endParaRPr sz="1700">
              <a:latin typeface="Roboto Condensed Medium"/>
              <a:ea typeface="Roboto Condensed Medium"/>
              <a:cs typeface="Roboto Condensed Medium"/>
              <a:sym typeface="Roboto Condensed Medium"/>
            </a:endParaRPr>
          </a:p>
        </p:txBody>
      </p:sp>
      <p:sp>
        <p:nvSpPr>
          <p:cNvPr id="656" name="Google Shape;656;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62" name="Google Shape;662;p73"/>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74"/>
          <p:cNvSpPr txBox="1"/>
          <p:nvPr>
            <p:ph type="ctrTitle"/>
          </p:nvPr>
        </p:nvSpPr>
        <p:spPr>
          <a:xfrm>
            <a:off x="4201150" y="2511200"/>
            <a:ext cx="4299000" cy="2408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Blockchain As A Solution</a:t>
            </a:r>
            <a:endParaRPr/>
          </a:p>
        </p:txBody>
      </p:sp>
      <p:sp>
        <p:nvSpPr>
          <p:cNvPr id="668" name="Google Shape;668;p74"/>
          <p:cNvSpPr txBox="1"/>
          <p:nvPr>
            <p:ph idx="2" type="title"/>
          </p:nvPr>
        </p:nvSpPr>
        <p:spPr>
          <a:xfrm>
            <a:off x="4297175" y="1317160"/>
            <a:ext cx="4299000" cy="1098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03</a:t>
            </a:r>
            <a:endParaRPr/>
          </a:p>
        </p:txBody>
      </p:sp>
      <p:sp>
        <p:nvSpPr>
          <p:cNvPr id="669" name="Google Shape;669;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68"/>
                                        </p:tgtEl>
                                        <p:attrNameLst>
                                          <p:attrName>style.visibility</p:attrName>
                                        </p:attrNameLst>
                                      </p:cBhvr>
                                      <p:to>
                                        <p:strVal val="visible"/>
                                      </p:to>
                                    </p:set>
                                    <p:anim calcmode="lin" valueType="num">
                                      <p:cBhvr additive="base">
                                        <p:cTn dur="1000"/>
                                        <p:tgtEl>
                                          <p:spTgt spid="668"/>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75"/>
          <p:cNvSpPr txBox="1"/>
          <p:nvPr>
            <p:ph idx="1" type="subTitle"/>
          </p:nvPr>
        </p:nvSpPr>
        <p:spPr>
          <a:xfrm>
            <a:off x="235550" y="199825"/>
            <a:ext cx="5689200" cy="46386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Decentralization:</a:t>
            </a:r>
            <a:endParaRPr sz="1700" u="sng">
              <a:latin typeface="Roboto Condensed Medium"/>
              <a:ea typeface="Roboto Condensed Medium"/>
              <a:cs typeface="Roboto Condensed Medium"/>
              <a:sym typeface="Roboto Condensed Medium"/>
            </a:endParaRPr>
          </a:p>
          <a:p>
            <a:pPr indent="-304800" lvl="0" marL="400050" rtl="0" algn="l">
              <a:lnSpc>
                <a:spcPct val="100000"/>
              </a:lnSpc>
              <a:spcBef>
                <a:spcPts val="0"/>
              </a:spcBef>
              <a:spcAft>
                <a:spcPts val="0"/>
              </a:spcAft>
              <a:buSzPts val="1900"/>
              <a:buFont typeface="Roboto Condensed Medium"/>
              <a:buAutoNum type="arabicPeriod"/>
            </a:pPr>
            <a:r>
              <a:rPr lang="en" sz="1700">
                <a:latin typeface="Roboto Condensed Medium"/>
                <a:ea typeface="Roboto Condensed Medium"/>
                <a:cs typeface="Roboto Condensed Medium"/>
                <a:sym typeface="Roboto Condensed Medium"/>
              </a:rPr>
              <a:t>Eliminates central points of failure.</a:t>
            </a:r>
            <a:endParaRPr sz="1700">
              <a:latin typeface="Roboto Condensed Medium"/>
              <a:ea typeface="Roboto Condensed Medium"/>
              <a:cs typeface="Roboto Condensed Medium"/>
              <a:sym typeface="Roboto Condensed Medium"/>
            </a:endParaRPr>
          </a:p>
          <a:p>
            <a:pPr indent="-361950" lvl="0" marL="457200" rtl="0" algn="l">
              <a:lnSpc>
                <a:spcPct val="100000"/>
              </a:lnSpc>
              <a:spcBef>
                <a:spcPts val="0"/>
              </a:spcBef>
              <a:spcAft>
                <a:spcPts val="0"/>
              </a:spcAft>
              <a:buSzPts val="1900"/>
              <a:buFont typeface="Roboto Condensed Medium"/>
              <a:buAutoNum type="arabicPeriod"/>
            </a:pPr>
            <a:r>
              <a:rPr lang="en" sz="1700">
                <a:latin typeface="Roboto Condensed Medium"/>
                <a:ea typeface="Roboto Condensed Medium"/>
                <a:cs typeface="Roboto Condensed Medium"/>
                <a:sym typeface="Roboto Condensed Medium"/>
              </a:rPr>
              <a:t>Removes need for third-party intermediaries.</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Tamper Resistance:</a:t>
            </a:r>
            <a:endParaRPr sz="1700">
              <a:latin typeface="Roboto Condensed Medium"/>
              <a:ea typeface="Roboto Condensed Medium"/>
              <a:cs typeface="Roboto Condensed Medium"/>
              <a:sym typeface="Roboto Condensed Medium"/>
            </a:endParaRPr>
          </a:p>
          <a:p>
            <a:pPr indent="-336550" lvl="0" marL="457200" rtl="0" algn="l">
              <a:lnSpc>
                <a:spcPct val="100000"/>
              </a:lnSpc>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Data recorded on blockchain is nearly unalterable.</a:t>
            </a:r>
            <a:endParaRPr sz="1700">
              <a:latin typeface="Roboto Condensed Medium"/>
              <a:ea typeface="Roboto Condensed Medium"/>
              <a:cs typeface="Roboto Condensed Medium"/>
              <a:sym typeface="Roboto Condensed Medium"/>
            </a:endParaRPr>
          </a:p>
          <a:p>
            <a:pPr indent="-336550" lvl="0" marL="457200" rtl="0" algn="l">
              <a:lnSpc>
                <a:spcPct val="100000"/>
              </a:lnSpc>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Distributed nature ensures data integrity.</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Unforgeability:</a:t>
            </a:r>
            <a:endParaRPr sz="1700">
              <a:latin typeface="Roboto Condensed Medium"/>
              <a:ea typeface="Roboto Condensed Medium"/>
              <a:cs typeface="Roboto Condensed Medium"/>
              <a:sym typeface="Roboto Condensed Medium"/>
            </a:endParaRPr>
          </a:p>
          <a:p>
            <a:pPr indent="-336550" lvl="0" marL="457200" rtl="0" algn="l">
              <a:lnSpc>
                <a:spcPct val="100000"/>
              </a:lnSpc>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Transactions are digitally signed.</a:t>
            </a:r>
            <a:endParaRPr sz="1700">
              <a:latin typeface="Roboto Condensed Medium"/>
              <a:ea typeface="Roboto Condensed Medium"/>
              <a:cs typeface="Roboto Condensed Medium"/>
              <a:sym typeface="Roboto Condensed Medium"/>
            </a:endParaRPr>
          </a:p>
          <a:p>
            <a:pPr indent="-336550" lvl="0" marL="457200" rtl="0" algn="l">
              <a:lnSpc>
                <a:spcPct val="100000"/>
              </a:lnSpc>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Enhanced protection against impersonation.</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t/>
            </a:r>
            <a:endParaRPr sz="1700">
              <a:latin typeface="Roboto Condensed Medium"/>
              <a:ea typeface="Roboto Condensed Medium"/>
              <a:cs typeface="Roboto Condensed Medium"/>
              <a:sym typeface="Roboto Condensed Medium"/>
            </a:endParaRPr>
          </a:p>
          <a:p>
            <a:pPr indent="-342900" lvl="0" marL="457200" rtl="0" algn="l">
              <a:lnSpc>
                <a:spcPct val="100000"/>
              </a:lnSpc>
              <a:spcBef>
                <a:spcPts val="0"/>
              </a:spcBef>
              <a:spcAft>
                <a:spcPts val="0"/>
              </a:spcAft>
              <a:buClr>
                <a:srgbClr val="FFFFFF"/>
              </a:buClr>
              <a:buSzPts val="1600"/>
              <a:buNone/>
            </a:pPr>
            <a:r>
              <a:rPr lang="en" sz="1700" u="sng">
                <a:latin typeface="Roboto Condensed Medium"/>
                <a:ea typeface="Roboto Condensed Medium"/>
                <a:cs typeface="Roboto Condensed Medium"/>
                <a:sym typeface="Roboto Condensed Medium"/>
              </a:rPr>
              <a:t>Traceability:</a:t>
            </a:r>
            <a:endParaRPr sz="1700">
              <a:latin typeface="Roboto Condensed Medium"/>
              <a:ea typeface="Roboto Condensed Medium"/>
              <a:cs typeface="Roboto Condensed Medium"/>
              <a:sym typeface="Roboto Condensed Medium"/>
            </a:endParaRPr>
          </a:p>
          <a:p>
            <a:pPr indent="-336550" lvl="0" marL="457200" rtl="0" algn="l">
              <a:lnSpc>
                <a:spcPct val="100000"/>
              </a:lnSpc>
              <a:spcBef>
                <a:spcPts val="0"/>
              </a:spcBef>
              <a:spcAft>
                <a:spcPts val="0"/>
              </a:spcAft>
              <a:buSzPts val="1700"/>
              <a:buFont typeface="Roboto Condensed Medium"/>
              <a:buAutoNum type="arabicPeriod"/>
            </a:pPr>
            <a:r>
              <a:rPr lang="en" sz="1700">
                <a:latin typeface="Roboto Condensed Medium"/>
                <a:ea typeface="Roboto Condensed Medium"/>
                <a:cs typeface="Roboto Condensed Medium"/>
                <a:sym typeface="Roboto Condensed Medium"/>
              </a:rPr>
              <a:t>Every block's data is cryptographically linked to the previous block.</a:t>
            </a:r>
            <a:endParaRPr sz="1700">
              <a:latin typeface="Roboto Condensed Medium"/>
              <a:ea typeface="Roboto Condensed Medium"/>
              <a:cs typeface="Roboto Condensed Medium"/>
              <a:sym typeface="Roboto Condensed Medium"/>
            </a:endParaRPr>
          </a:p>
        </p:txBody>
      </p:sp>
      <p:sp>
        <p:nvSpPr>
          <p:cNvPr id="675" name="Google Shape;675;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76" name="Google Shape;676;p75"/>
          <p:cNvPicPr preferRelativeResize="0"/>
          <p:nvPr/>
        </p:nvPicPr>
        <p:blipFill>
          <a:blip r:embed="rId3">
            <a:alphaModFix/>
          </a:blip>
          <a:stretch>
            <a:fillRect/>
          </a:stretch>
        </p:blipFill>
        <p:spPr>
          <a:xfrm>
            <a:off x="5395500" y="279374"/>
            <a:ext cx="3423000" cy="2284200"/>
          </a:xfrm>
          <a:prstGeom prst="roundRect">
            <a:avLst>
              <a:gd fmla="val 16667" name="adj"/>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ch Startup XL by Slidesgo">
  <a:themeElements>
    <a:clrScheme name="Simple Light">
      <a:dk1>
        <a:srgbClr val="000000"/>
      </a:dk1>
      <a:lt1>
        <a:srgbClr val="FFFFFF"/>
      </a:lt1>
      <a:dk2>
        <a:srgbClr val="595959"/>
      </a:dk2>
      <a:lt2>
        <a:srgbClr val="EEEEEE"/>
      </a:lt2>
      <a:accent1>
        <a:srgbClr val="88D3CE"/>
      </a:accent1>
      <a:accent2>
        <a:srgbClr val="423864"/>
      </a:accent2>
      <a:accent3>
        <a:srgbClr val="78909C"/>
      </a:accent3>
      <a:accent4>
        <a:srgbClr val="88D3CE"/>
      </a:accent4>
      <a:accent5>
        <a:srgbClr val="0097A7"/>
      </a:accent5>
      <a:accent6>
        <a:srgbClr val="42386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